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0.34306569343065696</c:v>
                </c:pt>
                <c:pt idx="1">
                  <c:v>0.65693430656934315</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1177808320"/>
        <c:axId val="-1177801792"/>
      </c:barChart>
      <c:valAx>
        <c:axId val="-1177801792"/>
        <c:scaling>
          <c:orientation val="minMax"/>
        </c:scaling>
        <c:delete val="1"/>
        <c:axPos val="t"/>
        <c:numFmt formatCode="0%" sourceLinked="1"/>
        <c:majorTickMark val="out"/>
        <c:minorTickMark val="none"/>
        <c:tickLblPos val="nextTo"/>
        <c:crossAx val="-1177808320"/>
        <c:crosses val="autoZero"/>
        <c:crossBetween val="between"/>
      </c:valAx>
      <c:catAx>
        <c:axId val="-1177808320"/>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117780179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1177811040"/>
        <c:axId val="-11778104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6.792634155363829</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1392708912"/>
        <c:axId val="-1177809408"/>
      </c:barChart>
      <c:catAx>
        <c:axId val="-1177811040"/>
        <c:scaling>
          <c:orientation val="minMax"/>
        </c:scaling>
        <c:delete val="1"/>
        <c:axPos val="b"/>
        <c:numFmt formatCode="General" sourceLinked="1"/>
        <c:majorTickMark val="none"/>
        <c:minorTickMark val="none"/>
        <c:tickLblPos val="nextTo"/>
        <c:crossAx val="-1177810496"/>
        <c:crosses val="autoZero"/>
        <c:auto val="1"/>
        <c:lblAlgn val="ctr"/>
        <c:lblOffset val="100"/>
        <c:noMultiLvlLbl val="0"/>
      </c:catAx>
      <c:valAx>
        <c:axId val="-11778104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77811040"/>
        <c:crosses val="autoZero"/>
        <c:crossBetween val="between"/>
      </c:valAx>
      <c:valAx>
        <c:axId val="-11778094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2708912"/>
        <c:crosses val="max"/>
        <c:crossBetween val="between"/>
      </c:valAx>
      <c:catAx>
        <c:axId val="-1392708912"/>
        <c:scaling>
          <c:orientation val="minMax"/>
        </c:scaling>
        <c:delete val="1"/>
        <c:axPos val="b"/>
        <c:numFmt formatCode="General" sourceLinked="1"/>
        <c:majorTickMark val="out"/>
        <c:minorTickMark val="none"/>
        <c:tickLblPos val="nextTo"/>
        <c:crossAx val="-11778094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0.26445948534724373</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0.10739760966534995</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1.1212157488879591</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0.10739760966534995</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8.5127385943747136E-2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061976928"/>
        <c:axId val="-10619780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6.7158251955133696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061971488"/>
        <c:axId val="-1061967136"/>
      </c:scatterChart>
      <c:catAx>
        <c:axId val="-1061976928"/>
        <c:scaling>
          <c:orientation val="minMax"/>
        </c:scaling>
        <c:delete val="1"/>
        <c:axPos val="l"/>
        <c:numFmt formatCode="General" sourceLinked="1"/>
        <c:majorTickMark val="out"/>
        <c:minorTickMark val="none"/>
        <c:tickLblPos val="nextTo"/>
        <c:crossAx val="-1061978016"/>
        <c:crosses val="autoZero"/>
        <c:auto val="1"/>
        <c:lblAlgn val="ctr"/>
        <c:lblOffset val="100"/>
        <c:noMultiLvlLbl val="0"/>
      </c:catAx>
      <c:valAx>
        <c:axId val="-10619780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61976928"/>
        <c:crosses val="autoZero"/>
        <c:crossBetween val="between"/>
      </c:valAx>
      <c:valAx>
        <c:axId val="-1061967136"/>
        <c:scaling>
          <c:orientation val="minMax"/>
          <c:min val="0"/>
        </c:scaling>
        <c:delete val="1"/>
        <c:axPos val="r"/>
        <c:numFmt formatCode="#;;0" sourceLinked="0"/>
        <c:majorTickMark val="out"/>
        <c:minorTickMark val="none"/>
        <c:tickLblPos val="nextTo"/>
        <c:crossAx val="-1061971488"/>
        <c:crosses val="max"/>
        <c:crossBetween val="midCat"/>
        <c:majorUnit val="1"/>
      </c:valAx>
      <c:valAx>
        <c:axId val="-10619714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619671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0.11402844731761519</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0.11235780974257015</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1.172999531241615</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0.11235780974257015</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9.9963576718759661E-2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061970400"/>
        <c:axId val="-10619655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6.56719162856536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061980736"/>
        <c:axId val="-1061979648"/>
      </c:scatterChart>
      <c:catAx>
        <c:axId val="-1061970400"/>
        <c:scaling>
          <c:orientation val="minMax"/>
        </c:scaling>
        <c:delete val="1"/>
        <c:axPos val="l"/>
        <c:numFmt formatCode="General" sourceLinked="1"/>
        <c:majorTickMark val="out"/>
        <c:minorTickMark val="none"/>
        <c:tickLblPos val="nextTo"/>
        <c:crossAx val="-1061965504"/>
        <c:crosses val="autoZero"/>
        <c:auto val="1"/>
        <c:lblAlgn val="ctr"/>
        <c:lblOffset val="100"/>
        <c:noMultiLvlLbl val="0"/>
      </c:catAx>
      <c:valAx>
        <c:axId val="-10619655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61970400"/>
        <c:crosses val="autoZero"/>
        <c:crossBetween val="between"/>
      </c:valAx>
      <c:valAx>
        <c:axId val="-1061979648"/>
        <c:scaling>
          <c:orientation val="minMax"/>
          <c:min val="0"/>
        </c:scaling>
        <c:delete val="1"/>
        <c:axPos val="r"/>
        <c:numFmt formatCode="#;;0" sourceLinked="0"/>
        <c:majorTickMark val="out"/>
        <c:minorTickMark val="none"/>
        <c:tickLblPos val="nextTo"/>
        <c:crossAx val="-1061980736"/>
        <c:crosses val="max"/>
        <c:crossBetween val="midCat"/>
        <c:majorUnit val="1"/>
      </c:valAx>
      <c:valAx>
        <c:axId val="-1061980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6197964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0.17170208855146907</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0.34074078519564388</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9.4995983355221192E-2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0.99174453650187111</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9.4995983355221192E-2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0.29525753903302299</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1061977472"/>
        <c:axId val="-1061976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7.09488564201276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1061968224"/>
        <c:axId val="-1061974752"/>
      </c:scatterChart>
      <c:catAx>
        <c:axId val="-1061977472"/>
        <c:scaling>
          <c:orientation val="minMax"/>
        </c:scaling>
        <c:delete val="1"/>
        <c:axPos val="l"/>
        <c:numFmt formatCode="General" sourceLinked="1"/>
        <c:majorTickMark val="out"/>
        <c:minorTickMark val="none"/>
        <c:tickLblPos val="nextTo"/>
        <c:crossAx val="-1061976384"/>
        <c:crosses val="autoZero"/>
        <c:auto val="1"/>
        <c:lblAlgn val="ctr"/>
        <c:lblOffset val="100"/>
        <c:noMultiLvlLbl val="0"/>
      </c:catAx>
      <c:valAx>
        <c:axId val="-1061976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61977472"/>
        <c:crosses val="autoZero"/>
        <c:crossBetween val="between"/>
      </c:valAx>
      <c:valAx>
        <c:axId val="-1061974752"/>
        <c:scaling>
          <c:orientation val="minMax"/>
          <c:min val="0"/>
        </c:scaling>
        <c:delete val="1"/>
        <c:axPos val="r"/>
        <c:numFmt formatCode="#;;0" sourceLinked="0"/>
        <c:majorTickMark val="out"/>
        <c:minorTickMark val="none"/>
        <c:tickLblPos val="nextTo"/>
        <c:crossAx val="-1061968224"/>
        <c:crosses val="max"/>
        <c:crossBetween val="midCat"/>
        <c:majorUnit val="1"/>
      </c:valAx>
      <c:valAx>
        <c:axId val="-106196822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619747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1061975840"/>
        <c:axId val="-10619709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8.2730273853676533</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1061966592"/>
        <c:axId val="-1061980192"/>
      </c:barChart>
      <c:catAx>
        <c:axId val="-1061975840"/>
        <c:scaling>
          <c:orientation val="minMax"/>
        </c:scaling>
        <c:delete val="1"/>
        <c:axPos val="b"/>
        <c:numFmt formatCode="General" sourceLinked="1"/>
        <c:majorTickMark val="none"/>
        <c:minorTickMark val="none"/>
        <c:tickLblPos val="nextTo"/>
        <c:crossAx val="-1061970944"/>
        <c:crosses val="autoZero"/>
        <c:auto val="1"/>
        <c:lblAlgn val="ctr"/>
        <c:lblOffset val="100"/>
        <c:noMultiLvlLbl val="0"/>
      </c:catAx>
      <c:valAx>
        <c:axId val="-10619709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61975840"/>
        <c:crosses val="autoZero"/>
        <c:crossBetween val="between"/>
      </c:valAx>
      <c:valAx>
        <c:axId val="-106198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1966592"/>
        <c:crosses val="max"/>
        <c:crossBetween val="between"/>
      </c:valAx>
      <c:catAx>
        <c:axId val="-1061966592"/>
        <c:scaling>
          <c:orientation val="minMax"/>
        </c:scaling>
        <c:delete val="1"/>
        <c:axPos val="b"/>
        <c:numFmt formatCode="General" sourceLinked="1"/>
        <c:majorTickMark val="out"/>
        <c:minorTickMark val="none"/>
        <c:tickLblPos val="nextTo"/>
        <c:crossAx val="-106198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0.28595016100500104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0.14670316424897045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1.5315601406789057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0.14670316424897045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0.52620910496772488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0.29783639809457796</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61974208"/>
        <c:axId val="-10619698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7.53135838920329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1061973120"/>
        <c:axId val="-1061969312"/>
      </c:scatterChart>
      <c:catAx>
        <c:axId val="-1061974208"/>
        <c:scaling>
          <c:orientation val="minMax"/>
        </c:scaling>
        <c:delete val="1"/>
        <c:axPos val="l"/>
        <c:numFmt formatCode="General" sourceLinked="1"/>
        <c:majorTickMark val="out"/>
        <c:minorTickMark val="none"/>
        <c:tickLblPos val="nextTo"/>
        <c:crossAx val="-1061969856"/>
        <c:crosses val="autoZero"/>
        <c:auto val="1"/>
        <c:lblAlgn val="ctr"/>
        <c:lblOffset val="100"/>
        <c:noMultiLvlLbl val="0"/>
      </c:catAx>
      <c:valAx>
        <c:axId val="-10619698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61974208"/>
        <c:crosses val="autoZero"/>
        <c:crossBetween val="between"/>
      </c:valAx>
      <c:valAx>
        <c:axId val="-1061969312"/>
        <c:scaling>
          <c:orientation val="minMax"/>
          <c:min val="0"/>
        </c:scaling>
        <c:delete val="1"/>
        <c:axPos val="r"/>
        <c:numFmt formatCode="#;;0" sourceLinked="0"/>
        <c:majorTickMark val="out"/>
        <c:minorTickMark val="none"/>
        <c:tickLblPos val="nextTo"/>
        <c:crossAx val="-1061973120"/>
        <c:crosses val="max"/>
        <c:crossBetween val="midCat"/>
        <c:majorUnit val="1"/>
      </c:valAx>
      <c:valAx>
        <c:axId val="-1061973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619693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4.020136765234561E-2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0.61548821474256243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1.0240199454800702E-2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061972576"/>
        <c:axId val="-10619687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9.5604159352067395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1061972032"/>
        <c:axId val="-1061973664"/>
      </c:scatterChart>
      <c:catAx>
        <c:axId val="-1061972576"/>
        <c:scaling>
          <c:orientation val="minMax"/>
        </c:scaling>
        <c:delete val="1"/>
        <c:axPos val="l"/>
        <c:numFmt formatCode="General" sourceLinked="1"/>
        <c:majorTickMark val="out"/>
        <c:minorTickMark val="none"/>
        <c:tickLblPos val="nextTo"/>
        <c:crossAx val="-1061968768"/>
        <c:crosses val="autoZero"/>
        <c:auto val="1"/>
        <c:lblAlgn val="ctr"/>
        <c:lblOffset val="100"/>
        <c:noMultiLvlLbl val="0"/>
      </c:catAx>
      <c:valAx>
        <c:axId val="-10619687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61972576"/>
        <c:crosses val="autoZero"/>
        <c:crossBetween val="between"/>
      </c:valAx>
      <c:valAx>
        <c:axId val="-1061973664"/>
        <c:scaling>
          <c:orientation val="minMax"/>
          <c:min val="0"/>
        </c:scaling>
        <c:delete val="1"/>
        <c:axPos val="r"/>
        <c:numFmt formatCode="#;;0" sourceLinked="0"/>
        <c:majorTickMark val="out"/>
        <c:minorTickMark val="none"/>
        <c:tickLblPos val="nextTo"/>
        <c:crossAx val="-1061972032"/>
        <c:crosses val="max"/>
        <c:crossBetween val="midCat"/>
        <c:majorUnit val="1"/>
      </c:valAx>
      <c:valAx>
        <c:axId val="-10619720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619736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7.9681920508180681E-2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8.5095012888667831E-2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0.88837981496882978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8.509501288866872E-2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4.5280663894564199E-2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061975296"/>
        <c:axId val="-10619676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7.7273078316929302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1061979104"/>
        <c:axId val="-1061966048"/>
      </c:scatterChart>
      <c:catAx>
        <c:axId val="-1061975296"/>
        <c:scaling>
          <c:orientation val="minMax"/>
        </c:scaling>
        <c:delete val="1"/>
        <c:axPos val="l"/>
        <c:numFmt formatCode="General" sourceLinked="1"/>
        <c:majorTickMark val="out"/>
        <c:minorTickMark val="none"/>
        <c:tickLblPos val="nextTo"/>
        <c:crossAx val="-1061967680"/>
        <c:crosses val="autoZero"/>
        <c:auto val="1"/>
        <c:lblAlgn val="ctr"/>
        <c:lblOffset val="100"/>
        <c:noMultiLvlLbl val="0"/>
      </c:catAx>
      <c:valAx>
        <c:axId val="-10619676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61975296"/>
        <c:crosses val="autoZero"/>
        <c:crossBetween val="between"/>
      </c:valAx>
      <c:valAx>
        <c:axId val="-1061966048"/>
        <c:scaling>
          <c:orientation val="minMax"/>
          <c:min val="0"/>
        </c:scaling>
        <c:delete val="1"/>
        <c:axPos val="r"/>
        <c:numFmt formatCode="#;;0" sourceLinked="0"/>
        <c:majorTickMark val="out"/>
        <c:minorTickMark val="none"/>
        <c:tickLblPos val="nextTo"/>
        <c:crossAx val="-1061979104"/>
        <c:crosses val="max"/>
        <c:crossBetween val="midCat"/>
        <c:majorUnit val="1"/>
      </c:valAx>
      <c:valAx>
        <c:axId val="-106197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619660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1061978560"/>
        <c:axId val="-10589646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6.4769389930324195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1058956496"/>
        <c:axId val="-1058961392"/>
      </c:barChart>
      <c:catAx>
        <c:axId val="-1061978560"/>
        <c:scaling>
          <c:orientation val="minMax"/>
        </c:scaling>
        <c:delete val="1"/>
        <c:axPos val="b"/>
        <c:numFmt formatCode="General" sourceLinked="1"/>
        <c:majorTickMark val="none"/>
        <c:minorTickMark val="none"/>
        <c:tickLblPos val="nextTo"/>
        <c:crossAx val="-1058964656"/>
        <c:crosses val="autoZero"/>
        <c:auto val="1"/>
        <c:lblAlgn val="ctr"/>
        <c:lblOffset val="100"/>
        <c:noMultiLvlLbl val="0"/>
      </c:catAx>
      <c:valAx>
        <c:axId val="-10589646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61978560"/>
        <c:crosses val="autoZero"/>
        <c:crossBetween val="between"/>
      </c:valAx>
      <c:valAx>
        <c:axId val="-10589613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8956496"/>
        <c:crosses val="max"/>
        <c:crossBetween val="between"/>
      </c:valAx>
      <c:catAx>
        <c:axId val="-1058956496"/>
        <c:scaling>
          <c:orientation val="minMax"/>
        </c:scaling>
        <c:delete val="1"/>
        <c:axPos val="b"/>
        <c:numFmt formatCode="General" sourceLinked="1"/>
        <c:majorTickMark val="out"/>
        <c:minorTickMark val="none"/>
        <c:tickLblPos val="nextTo"/>
        <c:crossAx val="-10589613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0.24067838719930101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0.1068588154682093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1.1155908142071329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0.1068588154682093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0.38329153930183413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1.3740532227862978E-2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58961936"/>
        <c:axId val="-10589657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6.1066958350750298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1058966832"/>
        <c:axId val="-1058960304"/>
      </c:scatterChart>
      <c:catAx>
        <c:axId val="-1058961936"/>
        <c:scaling>
          <c:orientation val="minMax"/>
        </c:scaling>
        <c:delete val="1"/>
        <c:axPos val="l"/>
        <c:numFmt formatCode="General" sourceLinked="1"/>
        <c:majorTickMark val="out"/>
        <c:minorTickMark val="none"/>
        <c:tickLblPos val="nextTo"/>
        <c:crossAx val="-1058965744"/>
        <c:crosses val="autoZero"/>
        <c:auto val="1"/>
        <c:lblAlgn val="ctr"/>
        <c:lblOffset val="100"/>
        <c:noMultiLvlLbl val="0"/>
      </c:catAx>
      <c:valAx>
        <c:axId val="-10589657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8961936"/>
        <c:crosses val="autoZero"/>
        <c:crossBetween val="between"/>
      </c:valAx>
      <c:valAx>
        <c:axId val="-1058960304"/>
        <c:scaling>
          <c:orientation val="minMax"/>
          <c:min val="0"/>
        </c:scaling>
        <c:delete val="1"/>
        <c:axPos val="r"/>
        <c:numFmt formatCode="#;;0" sourceLinked="0"/>
        <c:majorTickMark val="out"/>
        <c:minorTickMark val="none"/>
        <c:tickLblPos val="nextTo"/>
        <c:crossAx val="-1058966832"/>
        <c:crosses val="max"/>
        <c:crossBetween val="midCat"/>
        <c:majorUnit val="1"/>
      </c:valAx>
      <c:valAx>
        <c:axId val="-10589668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89603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0.18387096774193548</c:v>
                </c:pt>
                <c:pt idx="1">
                  <c:v>0.26451612903225807</c:v>
                </c:pt>
                <c:pt idx="2">
                  <c:v>0.24516129032258063</c:v>
                </c:pt>
                <c:pt idx="3">
                  <c:v>0.30645161290322581</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0.14323861857639475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7.9353223574650578E-2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0.82843635230022095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7.9353223574650578E-2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0.23884693890172404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058963024"/>
        <c:axId val="-10589537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7.1231766312944202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1058965200"/>
        <c:axId val="-1058962480"/>
      </c:scatterChart>
      <c:catAx>
        <c:axId val="-1058963024"/>
        <c:scaling>
          <c:orientation val="minMax"/>
        </c:scaling>
        <c:delete val="1"/>
        <c:axPos val="l"/>
        <c:numFmt formatCode="General" sourceLinked="1"/>
        <c:majorTickMark val="out"/>
        <c:minorTickMark val="none"/>
        <c:tickLblPos val="nextTo"/>
        <c:crossAx val="-1058953776"/>
        <c:crosses val="autoZero"/>
        <c:auto val="1"/>
        <c:lblAlgn val="ctr"/>
        <c:lblOffset val="100"/>
        <c:noMultiLvlLbl val="0"/>
      </c:catAx>
      <c:valAx>
        <c:axId val="-10589537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8963024"/>
        <c:crosses val="autoZero"/>
        <c:crossBetween val="between"/>
      </c:valAx>
      <c:valAx>
        <c:axId val="-1058962480"/>
        <c:scaling>
          <c:orientation val="minMax"/>
          <c:min val="0"/>
        </c:scaling>
        <c:delete val="1"/>
        <c:axPos val="r"/>
        <c:numFmt formatCode="#;;0" sourceLinked="0"/>
        <c:majorTickMark val="out"/>
        <c:minorTickMark val="none"/>
        <c:tickLblPos val="nextTo"/>
        <c:crossAx val="-1058965200"/>
        <c:crosses val="max"/>
        <c:crossBetween val="midCat"/>
        <c:majorUnit val="1"/>
      </c:valAx>
      <c:valAx>
        <c:axId val="-10589652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89624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0.16878732866844981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9.0855578658978864E-2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0.94851930116692351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3.8355666194767046E-2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058958128"/>
        <c:axId val="-10589559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6.2009445127278102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1058953232"/>
        <c:axId val="-1058960848"/>
      </c:scatterChart>
      <c:catAx>
        <c:axId val="-1058958128"/>
        <c:scaling>
          <c:orientation val="minMax"/>
        </c:scaling>
        <c:delete val="1"/>
        <c:axPos val="l"/>
        <c:numFmt formatCode="General" sourceLinked="1"/>
        <c:majorTickMark val="out"/>
        <c:minorTickMark val="none"/>
        <c:tickLblPos val="nextTo"/>
        <c:crossAx val="-1058955952"/>
        <c:crosses val="autoZero"/>
        <c:auto val="1"/>
        <c:lblAlgn val="ctr"/>
        <c:lblOffset val="100"/>
        <c:noMultiLvlLbl val="0"/>
      </c:catAx>
      <c:valAx>
        <c:axId val="-10589559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8958128"/>
        <c:crosses val="autoZero"/>
        <c:crossBetween val="between"/>
      </c:valAx>
      <c:valAx>
        <c:axId val="-1058960848"/>
        <c:scaling>
          <c:orientation val="minMax"/>
          <c:min val="0"/>
        </c:scaling>
        <c:delete val="1"/>
        <c:axPos val="r"/>
        <c:numFmt formatCode="#;;0" sourceLinked="0"/>
        <c:majorTickMark val="out"/>
        <c:minorTickMark val="none"/>
        <c:tickLblPos val="nextTo"/>
        <c:crossAx val="-1058953232"/>
        <c:crosses val="max"/>
        <c:crossBetween val="midCat"/>
        <c:majorUnit val="1"/>
      </c:valAx>
      <c:valAx>
        <c:axId val="-10589532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89608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1058959760"/>
        <c:axId val="-10589592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7.022210195095445</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1058966288"/>
        <c:axId val="-1058964112"/>
      </c:barChart>
      <c:catAx>
        <c:axId val="-1058959760"/>
        <c:scaling>
          <c:orientation val="minMax"/>
        </c:scaling>
        <c:delete val="1"/>
        <c:axPos val="b"/>
        <c:numFmt formatCode="General" sourceLinked="1"/>
        <c:majorTickMark val="none"/>
        <c:minorTickMark val="none"/>
        <c:tickLblPos val="nextTo"/>
        <c:crossAx val="-1058959216"/>
        <c:crosses val="autoZero"/>
        <c:auto val="1"/>
        <c:lblAlgn val="ctr"/>
        <c:lblOffset val="100"/>
        <c:noMultiLvlLbl val="0"/>
      </c:catAx>
      <c:valAx>
        <c:axId val="-10589592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58959760"/>
        <c:crosses val="autoZero"/>
        <c:crossBetween val="between"/>
      </c:valAx>
      <c:valAx>
        <c:axId val="-10589641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8966288"/>
        <c:crosses val="max"/>
        <c:crossBetween val="between"/>
      </c:valAx>
      <c:catAx>
        <c:axId val="-1058966288"/>
        <c:scaling>
          <c:orientation val="minMax"/>
        </c:scaling>
        <c:delete val="1"/>
        <c:axPos val="b"/>
        <c:numFmt formatCode="General" sourceLinked="1"/>
        <c:majorTickMark val="out"/>
        <c:minorTickMark val="none"/>
        <c:tickLblPos val="nextTo"/>
        <c:crossAx val="-105896411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8.9543320231682877E-2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0.13702748989816449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1.4305474785066394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0.13702748989816449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0.10601172847505858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58958672"/>
        <c:axId val="-10589554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6.6531992108586602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1058957040"/>
        <c:axId val="-1058957584"/>
      </c:scatterChart>
      <c:catAx>
        <c:axId val="-1058958672"/>
        <c:scaling>
          <c:orientation val="minMax"/>
        </c:scaling>
        <c:delete val="1"/>
        <c:axPos val="l"/>
        <c:numFmt formatCode="General" sourceLinked="1"/>
        <c:majorTickMark val="out"/>
        <c:minorTickMark val="none"/>
        <c:tickLblPos val="nextTo"/>
        <c:crossAx val="-1058955408"/>
        <c:crosses val="autoZero"/>
        <c:auto val="1"/>
        <c:lblAlgn val="ctr"/>
        <c:lblOffset val="100"/>
        <c:noMultiLvlLbl val="0"/>
      </c:catAx>
      <c:valAx>
        <c:axId val="-10589554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8958672"/>
        <c:crosses val="autoZero"/>
        <c:crossBetween val="between"/>
      </c:valAx>
      <c:valAx>
        <c:axId val="-1058957584"/>
        <c:scaling>
          <c:orientation val="minMax"/>
          <c:min val="0"/>
        </c:scaling>
        <c:delete val="1"/>
        <c:axPos val="r"/>
        <c:numFmt formatCode="#;;0" sourceLinked="0"/>
        <c:majorTickMark val="out"/>
        <c:minorTickMark val="none"/>
        <c:tickLblPos val="nextTo"/>
        <c:crossAx val="-1058957040"/>
        <c:crosses val="max"/>
        <c:crossBetween val="midCat"/>
        <c:majorUnit val="1"/>
      </c:valAx>
      <c:valAx>
        <c:axId val="-10589570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89575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0.20416330415663264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9.7828941570897499E-2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1.0213202167917377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9.7828941570897499E-2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0.11823686292423474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058954864"/>
        <c:axId val="-10589635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7.3912211793322298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1058952688"/>
        <c:axId val="-1058954320"/>
      </c:scatterChart>
      <c:catAx>
        <c:axId val="-1058954864"/>
        <c:scaling>
          <c:orientation val="minMax"/>
        </c:scaling>
        <c:delete val="1"/>
        <c:axPos val="l"/>
        <c:numFmt formatCode="General" sourceLinked="1"/>
        <c:majorTickMark val="out"/>
        <c:minorTickMark val="none"/>
        <c:tickLblPos val="nextTo"/>
        <c:crossAx val="-1058963568"/>
        <c:crosses val="autoZero"/>
        <c:auto val="1"/>
        <c:lblAlgn val="ctr"/>
        <c:lblOffset val="100"/>
        <c:noMultiLvlLbl val="0"/>
      </c:catAx>
      <c:valAx>
        <c:axId val="-10589635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8954864"/>
        <c:crosses val="autoZero"/>
        <c:crossBetween val="between"/>
      </c:valAx>
      <c:valAx>
        <c:axId val="-1058954320"/>
        <c:scaling>
          <c:orientation val="minMax"/>
          <c:min val="0"/>
        </c:scaling>
        <c:delete val="1"/>
        <c:axPos val="r"/>
        <c:numFmt formatCode="#;;0" sourceLinked="0"/>
        <c:majorTickMark val="out"/>
        <c:minorTickMark val="none"/>
        <c:tickLblPos val="nextTo"/>
        <c:crossAx val="-1058952688"/>
        <c:crosses val="max"/>
        <c:crossBetween val="midCat"/>
        <c:majorUnit val="1"/>
      </c:valAx>
      <c:valAx>
        <c:axId val="-10589526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89543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1058952144"/>
        <c:axId val="-10589673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6.841277813776415</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1054454496"/>
        <c:axId val="-1054455584"/>
      </c:barChart>
      <c:catAx>
        <c:axId val="-1058952144"/>
        <c:scaling>
          <c:orientation val="minMax"/>
        </c:scaling>
        <c:delete val="1"/>
        <c:axPos val="b"/>
        <c:numFmt formatCode="General" sourceLinked="1"/>
        <c:majorTickMark val="none"/>
        <c:minorTickMark val="none"/>
        <c:tickLblPos val="nextTo"/>
        <c:crossAx val="-1058967376"/>
        <c:crosses val="autoZero"/>
        <c:auto val="1"/>
        <c:lblAlgn val="ctr"/>
        <c:lblOffset val="100"/>
        <c:noMultiLvlLbl val="0"/>
      </c:catAx>
      <c:valAx>
        <c:axId val="-10589673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58952144"/>
        <c:crosses val="autoZero"/>
        <c:crossBetween val="between"/>
      </c:valAx>
      <c:valAx>
        <c:axId val="-10544555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4454496"/>
        <c:crosses val="max"/>
        <c:crossBetween val="between"/>
      </c:valAx>
      <c:catAx>
        <c:axId val="-1054454496"/>
        <c:scaling>
          <c:orientation val="minMax"/>
        </c:scaling>
        <c:delete val="1"/>
        <c:axPos val="b"/>
        <c:numFmt formatCode="General" sourceLinked="1"/>
        <c:majorTickMark val="out"/>
        <c:minorTickMark val="none"/>
        <c:tickLblPos val="nextTo"/>
        <c:crossAx val="-10544555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0.35778653966822294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0.14892360076068378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1.554741181617306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0.14892360076068378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0.43179635315849296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54452864"/>
        <c:axId val="-10544637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7.42351839844072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1054465920"/>
        <c:axId val="-1054458304"/>
      </c:scatterChart>
      <c:catAx>
        <c:axId val="-1054452864"/>
        <c:scaling>
          <c:orientation val="minMax"/>
        </c:scaling>
        <c:delete val="1"/>
        <c:axPos val="l"/>
        <c:numFmt formatCode="General" sourceLinked="1"/>
        <c:majorTickMark val="out"/>
        <c:minorTickMark val="none"/>
        <c:tickLblPos val="nextTo"/>
        <c:crossAx val="-1054463744"/>
        <c:crosses val="autoZero"/>
        <c:auto val="1"/>
        <c:lblAlgn val="ctr"/>
        <c:lblOffset val="100"/>
        <c:noMultiLvlLbl val="0"/>
      </c:catAx>
      <c:valAx>
        <c:axId val="-10544637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4452864"/>
        <c:crosses val="autoZero"/>
        <c:crossBetween val="between"/>
      </c:valAx>
      <c:valAx>
        <c:axId val="-1054458304"/>
        <c:scaling>
          <c:orientation val="minMax"/>
          <c:min val="0"/>
        </c:scaling>
        <c:delete val="1"/>
        <c:axPos val="r"/>
        <c:numFmt formatCode="#;;0" sourceLinked="0"/>
        <c:majorTickMark val="out"/>
        <c:minorTickMark val="none"/>
        <c:tickLblPos val="nextTo"/>
        <c:crossAx val="-1054465920"/>
        <c:crosses val="max"/>
        <c:crossBetween val="midCat"/>
        <c:majorUnit val="1"/>
      </c:valAx>
      <c:valAx>
        <c:axId val="-10544659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44583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0.23037635335370776</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0.42547303626688482</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0.11861870145100806</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1.2383623489752402</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0.11861870145100806</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0.20205190447595101</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1054450688"/>
        <c:axId val="-10544632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6.2590372291121099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1054457216"/>
        <c:axId val="-1054462112"/>
      </c:scatterChart>
      <c:catAx>
        <c:axId val="-1054450688"/>
        <c:scaling>
          <c:orientation val="minMax"/>
        </c:scaling>
        <c:delete val="1"/>
        <c:axPos val="l"/>
        <c:numFmt formatCode="General" sourceLinked="1"/>
        <c:majorTickMark val="out"/>
        <c:minorTickMark val="none"/>
        <c:tickLblPos val="nextTo"/>
        <c:crossAx val="-1054463200"/>
        <c:crosses val="autoZero"/>
        <c:auto val="1"/>
        <c:lblAlgn val="ctr"/>
        <c:lblOffset val="100"/>
        <c:noMultiLvlLbl val="0"/>
      </c:catAx>
      <c:valAx>
        <c:axId val="-10544632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4450688"/>
        <c:crosses val="autoZero"/>
        <c:crossBetween val="between"/>
      </c:valAx>
      <c:valAx>
        <c:axId val="-1054462112"/>
        <c:scaling>
          <c:orientation val="minMax"/>
          <c:min val="0"/>
        </c:scaling>
        <c:delete val="1"/>
        <c:axPos val="r"/>
        <c:numFmt formatCode="#;;0" sourceLinked="0"/>
        <c:majorTickMark val="out"/>
        <c:minorTickMark val="none"/>
        <c:tickLblPos val="nextTo"/>
        <c:crossAx val="-1054457216"/>
        <c:crosses val="max"/>
        <c:crossBetween val="midCat"/>
        <c:majorUnit val="1"/>
      </c:valAx>
      <c:valAx>
        <c:axId val="-105445721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44621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1054461568"/>
        <c:axId val="-10544534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7.0458918251602691</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1054452320"/>
        <c:axId val="-1054457760"/>
      </c:barChart>
      <c:catAx>
        <c:axId val="-1054461568"/>
        <c:scaling>
          <c:orientation val="minMax"/>
        </c:scaling>
        <c:delete val="1"/>
        <c:axPos val="b"/>
        <c:numFmt formatCode="General" sourceLinked="1"/>
        <c:majorTickMark val="none"/>
        <c:minorTickMark val="none"/>
        <c:tickLblPos val="nextTo"/>
        <c:crossAx val="-1054453408"/>
        <c:crosses val="autoZero"/>
        <c:auto val="1"/>
        <c:lblAlgn val="ctr"/>
        <c:lblOffset val="100"/>
        <c:noMultiLvlLbl val="0"/>
      </c:catAx>
      <c:valAx>
        <c:axId val="-10544534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54461568"/>
        <c:crosses val="autoZero"/>
        <c:crossBetween val="between"/>
      </c:valAx>
      <c:valAx>
        <c:axId val="-10544577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4452320"/>
        <c:crosses val="max"/>
        <c:crossBetween val="between"/>
      </c:valAx>
      <c:catAx>
        <c:axId val="-1054452320"/>
        <c:scaling>
          <c:orientation val="minMax"/>
        </c:scaling>
        <c:delete val="1"/>
        <c:axPos val="b"/>
        <c:numFmt formatCode="General" sourceLinked="1"/>
        <c:majorTickMark val="out"/>
        <c:minorTickMark val="none"/>
        <c:tickLblPos val="nextTo"/>
        <c:crossAx val="-10544577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0.13297907127039199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6.8182036921089484E-2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0.71181075468432997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6.8182036921088596E-2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6.0057482697869702E-2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54465376"/>
        <c:axId val="-10544566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8.0741789570658895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1054455040"/>
        <c:axId val="-1054464832"/>
      </c:scatterChart>
      <c:catAx>
        <c:axId val="-1054465376"/>
        <c:scaling>
          <c:orientation val="minMax"/>
        </c:scaling>
        <c:delete val="1"/>
        <c:axPos val="l"/>
        <c:numFmt formatCode="General" sourceLinked="1"/>
        <c:majorTickMark val="out"/>
        <c:minorTickMark val="none"/>
        <c:tickLblPos val="nextTo"/>
        <c:crossAx val="-1054456672"/>
        <c:crosses val="autoZero"/>
        <c:auto val="1"/>
        <c:lblAlgn val="ctr"/>
        <c:lblOffset val="100"/>
        <c:noMultiLvlLbl val="0"/>
      </c:catAx>
      <c:valAx>
        <c:axId val="-10544566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4465376"/>
        <c:crosses val="autoZero"/>
        <c:crossBetween val="between"/>
      </c:valAx>
      <c:valAx>
        <c:axId val="-1054464832"/>
        <c:scaling>
          <c:orientation val="minMax"/>
          <c:min val="0"/>
        </c:scaling>
        <c:delete val="1"/>
        <c:axPos val="r"/>
        <c:numFmt formatCode="#;;0" sourceLinked="0"/>
        <c:majorTickMark val="out"/>
        <c:minorTickMark val="none"/>
        <c:tickLblPos val="nextTo"/>
        <c:crossAx val="-1054455040"/>
        <c:crosses val="max"/>
        <c:crossBetween val="midCat"/>
        <c:majorUnit val="1"/>
      </c:valAx>
      <c:valAx>
        <c:axId val="-10544550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44648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0.47741935483870968</c:v>
                </c:pt>
                <c:pt idx="1">
                  <c:v>0.5161290322580645</c:v>
                </c:pt>
                <c:pt idx="2">
                  <c:v>0</c:v>
                </c:pt>
                <c:pt idx="3">
                  <c:v>6.4516129032258064E-3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1177803968"/>
        <c:axId val="-1177811584"/>
      </c:barChart>
      <c:catAx>
        <c:axId val="-1177803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77811584"/>
        <c:crosses val="autoZero"/>
        <c:auto val="1"/>
        <c:lblAlgn val="ctr"/>
        <c:lblOffset val="100"/>
        <c:noMultiLvlLbl val="0"/>
      </c:catAx>
      <c:valAx>
        <c:axId val="-1177811584"/>
        <c:scaling>
          <c:orientation val="minMax"/>
        </c:scaling>
        <c:delete val="1"/>
        <c:axPos val="t"/>
        <c:numFmt formatCode="0%" sourceLinked="1"/>
        <c:majorTickMark val="none"/>
        <c:minorTickMark val="none"/>
        <c:tickLblPos val="nextTo"/>
        <c:crossAx val="-11778039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0.10986574048418962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1.1714248617895482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0.11220697727760243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0.17892397445710984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054464288"/>
        <c:axId val="-10544610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5.81086644927354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1054453952"/>
        <c:axId val="-1054456128"/>
      </c:scatterChart>
      <c:catAx>
        <c:axId val="-1054464288"/>
        <c:scaling>
          <c:orientation val="minMax"/>
        </c:scaling>
        <c:delete val="1"/>
        <c:axPos val="l"/>
        <c:numFmt formatCode="General" sourceLinked="1"/>
        <c:majorTickMark val="out"/>
        <c:minorTickMark val="none"/>
        <c:tickLblPos val="nextTo"/>
        <c:crossAx val="-1054461024"/>
        <c:crosses val="autoZero"/>
        <c:auto val="1"/>
        <c:lblAlgn val="ctr"/>
        <c:lblOffset val="100"/>
        <c:noMultiLvlLbl val="0"/>
      </c:catAx>
      <c:valAx>
        <c:axId val="-10544610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4464288"/>
        <c:crosses val="autoZero"/>
        <c:crossBetween val="between"/>
      </c:valAx>
      <c:valAx>
        <c:axId val="-1054456128"/>
        <c:scaling>
          <c:orientation val="minMax"/>
          <c:min val="0"/>
        </c:scaling>
        <c:delete val="1"/>
        <c:axPos val="r"/>
        <c:numFmt formatCode="#;;0" sourceLinked="0"/>
        <c:majorTickMark val="out"/>
        <c:minorTickMark val="none"/>
        <c:tickLblPos val="nextTo"/>
        <c:crossAx val="-1054453952"/>
        <c:crosses val="max"/>
        <c:crossBetween val="midCat"/>
        <c:majorUnit val="1"/>
      </c:valAx>
      <c:valAx>
        <c:axId val="-10544539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44561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8.7813797922825287E-2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0.13124530691400071</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1.3701823116747462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0.1312453069140016</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0.21711318598338636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054460480"/>
        <c:axId val="-10544626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7.2526300691413796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1054451232"/>
        <c:axId val="-1054451776"/>
      </c:scatterChart>
      <c:catAx>
        <c:axId val="-1054460480"/>
        <c:scaling>
          <c:orientation val="minMax"/>
        </c:scaling>
        <c:delete val="1"/>
        <c:axPos val="l"/>
        <c:numFmt formatCode="General" sourceLinked="1"/>
        <c:majorTickMark val="out"/>
        <c:minorTickMark val="none"/>
        <c:tickLblPos val="nextTo"/>
        <c:crossAx val="-1054462656"/>
        <c:crosses val="autoZero"/>
        <c:auto val="1"/>
        <c:lblAlgn val="ctr"/>
        <c:lblOffset val="100"/>
        <c:noMultiLvlLbl val="0"/>
      </c:catAx>
      <c:valAx>
        <c:axId val="-10544626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4460480"/>
        <c:crosses val="autoZero"/>
        <c:crossBetween val="between"/>
      </c:valAx>
      <c:valAx>
        <c:axId val="-1054451776"/>
        <c:scaling>
          <c:orientation val="minMax"/>
          <c:min val="0"/>
        </c:scaling>
        <c:delete val="1"/>
        <c:axPos val="r"/>
        <c:numFmt formatCode="#;;0" sourceLinked="0"/>
        <c:majorTickMark val="out"/>
        <c:minorTickMark val="none"/>
        <c:tickLblPos val="nextTo"/>
        <c:crossAx val="-1054451232"/>
        <c:crosses val="max"/>
        <c:crossBetween val="midCat"/>
        <c:majorUnit val="1"/>
      </c:valAx>
      <c:valAx>
        <c:axId val="-10544512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44517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1054459936"/>
        <c:axId val="-10544593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7.5472613541526155</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1050413152"/>
        <c:axId val="-1054458848"/>
      </c:barChart>
      <c:catAx>
        <c:axId val="-1054459936"/>
        <c:scaling>
          <c:orientation val="minMax"/>
        </c:scaling>
        <c:delete val="1"/>
        <c:axPos val="b"/>
        <c:numFmt formatCode="General" sourceLinked="1"/>
        <c:majorTickMark val="none"/>
        <c:minorTickMark val="none"/>
        <c:tickLblPos val="nextTo"/>
        <c:crossAx val="-1054459392"/>
        <c:crosses val="autoZero"/>
        <c:auto val="1"/>
        <c:lblAlgn val="ctr"/>
        <c:lblOffset val="100"/>
        <c:noMultiLvlLbl val="0"/>
      </c:catAx>
      <c:valAx>
        <c:axId val="-10544593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54459936"/>
        <c:crosses val="autoZero"/>
        <c:crossBetween val="between"/>
      </c:valAx>
      <c:valAx>
        <c:axId val="-10544588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0413152"/>
        <c:crosses val="max"/>
        <c:crossBetween val="between"/>
      </c:valAx>
      <c:catAx>
        <c:axId val="-1050413152"/>
        <c:scaling>
          <c:orientation val="minMax"/>
        </c:scaling>
        <c:delete val="1"/>
        <c:axPos val="b"/>
        <c:numFmt formatCode="General" sourceLinked="1"/>
        <c:majorTickMark val="out"/>
        <c:minorTickMark val="none"/>
        <c:tickLblPos val="nextTo"/>
        <c:crossAx val="-10544588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0.23198682749032162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8.3370463719395715E-2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0.87037576725915411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8.3370463719395715E-2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0.29904124644561136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8.93500242695211E-2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50422944"/>
        <c:axId val="-10504120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8.4822440176548497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1050416960"/>
        <c:axId val="-1050414240"/>
      </c:scatterChart>
      <c:catAx>
        <c:axId val="-1050422944"/>
        <c:scaling>
          <c:orientation val="minMax"/>
        </c:scaling>
        <c:delete val="1"/>
        <c:axPos val="l"/>
        <c:numFmt formatCode="General" sourceLinked="1"/>
        <c:majorTickMark val="out"/>
        <c:minorTickMark val="none"/>
        <c:tickLblPos val="nextTo"/>
        <c:crossAx val="-1050412064"/>
        <c:crosses val="autoZero"/>
        <c:auto val="1"/>
        <c:lblAlgn val="ctr"/>
        <c:lblOffset val="100"/>
        <c:noMultiLvlLbl val="0"/>
      </c:catAx>
      <c:valAx>
        <c:axId val="-10504120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0422944"/>
        <c:crosses val="autoZero"/>
        <c:crossBetween val="between"/>
      </c:valAx>
      <c:valAx>
        <c:axId val="-1050414240"/>
        <c:scaling>
          <c:orientation val="minMax"/>
          <c:min val="0"/>
        </c:scaling>
        <c:delete val="1"/>
        <c:axPos val="r"/>
        <c:numFmt formatCode="#;;0" sourceLinked="0"/>
        <c:majorTickMark val="out"/>
        <c:minorTickMark val="none"/>
        <c:tickLblPos val="nextTo"/>
        <c:crossAx val="-1050416960"/>
        <c:crosses val="max"/>
        <c:crossBetween val="midCat"/>
        <c:majorUnit val="1"/>
      </c:valAx>
      <c:valAx>
        <c:axId val="-10504169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04142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7.2069788813196034E-2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0.14357781360732336</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1.4989319251056745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0.14357781360732336</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0.51499879486793887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0.24481736416232458</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050421312"/>
        <c:axId val="-10504158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6.6122786906503803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1050425120"/>
        <c:axId val="-1050424032"/>
      </c:scatterChart>
      <c:catAx>
        <c:axId val="-1050421312"/>
        <c:scaling>
          <c:orientation val="minMax"/>
        </c:scaling>
        <c:delete val="1"/>
        <c:axPos val="l"/>
        <c:numFmt formatCode="General" sourceLinked="1"/>
        <c:majorTickMark val="out"/>
        <c:minorTickMark val="none"/>
        <c:tickLblPos val="nextTo"/>
        <c:crossAx val="-1050415872"/>
        <c:crosses val="autoZero"/>
        <c:auto val="1"/>
        <c:lblAlgn val="ctr"/>
        <c:lblOffset val="100"/>
        <c:noMultiLvlLbl val="0"/>
      </c:catAx>
      <c:valAx>
        <c:axId val="-10504158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0421312"/>
        <c:crosses val="autoZero"/>
        <c:crossBetween val="between"/>
      </c:valAx>
      <c:valAx>
        <c:axId val="-1050424032"/>
        <c:scaling>
          <c:orientation val="minMax"/>
          <c:min val="0"/>
        </c:scaling>
        <c:delete val="1"/>
        <c:axPos val="r"/>
        <c:numFmt formatCode="#;;0" sourceLinked="0"/>
        <c:majorTickMark val="out"/>
        <c:minorTickMark val="none"/>
        <c:tickLblPos val="nextTo"/>
        <c:crossAx val="-1050425120"/>
        <c:crosses val="max"/>
        <c:crossBetween val="midCat"/>
        <c:majorUnit val="1"/>
      </c:valAx>
      <c:valAx>
        <c:axId val="-10504251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04240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1050423488"/>
        <c:axId val="-10504136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4.7722373458425649</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1050416416"/>
        <c:axId val="-1050424576"/>
      </c:barChart>
      <c:catAx>
        <c:axId val="-1050423488"/>
        <c:scaling>
          <c:orientation val="minMax"/>
        </c:scaling>
        <c:delete val="1"/>
        <c:axPos val="b"/>
        <c:numFmt formatCode="General" sourceLinked="1"/>
        <c:majorTickMark val="none"/>
        <c:minorTickMark val="none"/>
        <c:tickLblPos val="nextTo"/>
        <c:crossAx val="-1050413696"/>
        <c:crosses val="autoZero"/>
        <c:auto val="1"/>
        <c:lblAlgn val="ctr"/>
        <c:lblOffset val="100"/>
        <c:noMultiLvlLbl val="0"/>
      </c:catAx>
      <c:valAx>
        <c:axId val="-10504136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50423488"/>
        <c:crosses val="autoZero"/>
        <c:crossBetween val="between"/>
      </c:valAx>
      <c:valAx>
        <c:axId val="-10504245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0416416"/>
        <c:crosses val="max"/>
        <c:crossBetween val="between"/>
      </c:valAx>
      <c:catAx>
        <c:axId val="-1050416416"/>
        <c:scaling>
          <c:orientation val="minMax"/>
        </c:scaling>
        <c:delete val="1"/>
        <c:axPos val="b"/>
        <c:numFmt formatCode="General" sourceLinked="1"/>
        <c:majorTickMark val="out"/>
        <c:minorTickMark val="none"/>
        <c:tickLblPos val="nextTo"/>
        <c:crossAx val="-10504245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0.26494525755201481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0.14341338111937496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1.4972152733506494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0.14341338111937496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0.2028307978603161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50426752"/>
        <c:axId val="-10504224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4.2035421411328002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1050412608"/>
        <c:axId val="-1050421856"/>
      </c:scatterChart>
      <c:catAx>
        <c:axId val="-1050426752"/>
        <c:scaling>
          <c:orientation val="minMax"/>
        </c:scaling>
        <c:delete val="1"/>
        <c:axPos val="l"/>
        <c:numFmt formatCode="General" sourceLinked="1"/>
        <c:majorTickMark val="out"/>
        <c:minorTickMark val="none"/>
        <c:tickLblPos val="nextTo"/>
        <c:crossAx val="-1050422400"/>
        <c:crosses val="autoZero"/>
        <c:auto val="1"/>
        <c:lblAlgn val="ctr"/>
        <c:lblOffset val="100"/>
        <c:noMultiLvlLbl val="0"/>
      </c:catAx>
      <c:valAx>
        <c:axId val="-10504224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0426752"/>
        <c:crosses val="autoZero"/>
        <c:crossBetween val="between"/>
      </c:valAx>
      <c:valAx>
        <c:axId val="-1050421856"/>
        <c:scaling>
          <c:orientation val="minMax"/>
          <c:min val="0"/>
        </c:scaling>
        <c:delete val="1"/>
        <c:axPos val="r"/>
        <c:numFmt formatCode="#;;0" sourceLinked="0"/>
        <c:majorTickMark val="out"/>
        <c:minorTickMark val="none"/>
        <c:tickLblPos val="nextTo"/>
        <c:crossAx val="-1050412608"/>
        <c:crosses val="max"/>
        <c:crossBetween val="midCat"/>
        <c:majorUnit val="1"/>
      </c:valAx>
      <c:valAx>
        <c:axId val="-10504126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04218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9.6196111003745255E-2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0.45920548026937302</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0.1280230546374086</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1.3365424568338131</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0.12802305463740815</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0.18510238081619157</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050420768"/>
        <c:axId val="-10504196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4.0017213178205999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1050415328"/>
        <c:axId val="-1050419136"/>
      </c:scatterChart>
      <c:catAx>
        <c:axId val="-1050420768"/>
        <c:scaling>
          <c:orientation val="minMax"/>
        </c:scaling>
        <c:delete val="1"/>
        <c:axPos val="l"/>
        <c:numFmt formatCode="General" sourceLinked="1"/>
        <c:majorTickMark val="out"/>
        <c:minorTickMark val="none"/>
        <c:tickLblPos val="nextTo"/>
        <c:crossAx val="-1050419680"/>
        <c:crosses val="autoZero"/>
        <c:auto val="1"/>
        <c:lblAlgn val="ctr"/>
        <c:lblOffset val="100"/>
        <c:noMultiLvlLbl val="0"/>
      </c:catAx>
      <c:valAx>
        <c:axId val="-10504196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0420768"/>
        <c:crosses val="autoZero"/>
        <c:crossBetween val="between"/>
      </c:valAx>
      <c:valAx>
        <c:axId val="-1050419136"/>
        <c:scaling>
          <c:orientation val="minMax"/>
          <c:min val="0"/>
        </c:scaling>
        <c:delete val="1"/>
        <c:axPos val="r"/>
        <c:numFmt formatCode="#;;0" sourceLinked="0"/>
        <c:majorTickMark val="out"/>
        <c:minorTickMark val="none"/>
        <c:tickLblPos val="nextTo"/>
        <c:crossAx val="-1050415328"/>
        <c:crosses val="max"/>
        <c:crossBetween val="midCat"/>
        <c:majorUnit val="1"/>
      </c:valAx>
      <c:valAx>
        <c:axId val="-10504153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504191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9.8900458893576904E-2</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0.56171973084407067</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0.15660326124717905</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1.6349157433268422</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0.15660326124717905</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0.50849719140030203</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050427296"/>
        <c:axId val="-105042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4.1806482197750698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1050426208"/>
        <c:axId val="-1050418592"/>
      </c:scatterChart>
      <c:catAx>
        <c:axId val="-1050427296"/>
        <c:scaling>
          <c:orientation val="minMax"/>
        </c:scaling>
        <c:delete val="1"/>
        <c:axPos val="l"/>
        <c:numFmt formatCode="General" sourceLinked="1"/>
        <c:majorTickMark val="out"/>
        <c:minorTickMark val="none"/>
        <c:tickLblPos val="nextTo"/>
        <c:crossAx val="-1050420224"/>
        <c:crosses val="autoZero"/>
        <c:auto val="1"/>
        <c:lblAlgn val="ctr"/>
        <c:lblOffset val="100"/>
        <c:noMultiLvlLbl val="0"/>
      </c:catAx>
      <c:valAx>
        <c:axId val="-105042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0427296"/>
        <c:crosses val="autoZero"/>
        <c:crossBetween val="between"/>
      </c:valAx>
      <c:valAx>
        <c:axId val="-1050418592"/>
        <c:scaling>
          <c:orientation val="minMax"/>
          <c:min val="0"/>
        </c:scaling>
        <c:delete val="1"/>
        <c:axPos val="r"/>
        <c:numFmt formatCode="#;;0" sourceLinked="0"/>
        <c:majorTickMark val="out"/>
        <c:minorTickMark val="none"/>
        <c:tickLblPos val="nextTo"/>
        <c:crossAx val="-1050426208"/>
        <c:crosses val="max"/>
        <c:crossBetween val="midCat"/>
        <c:majorUnit val="1"/>
      </c:valAx>
      <c:valAx>
        <c:axId val="-10504262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504185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0.36781205546457496</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0.12009404836957671</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1.253764760679994</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0.12009404836957671</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0.15652258344745729</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1050418048"/>
        <c:axId val="-10504175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6.7030377046417904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050425664"/>
        <c:axId val="-1050414784"/>
      </c:scatterChart>
      <c:catAx>
        <c:axId val="-1050418048"/>
        <c:scaling>
          <c:orientation val="minMax"/>
        </c:scaling>
        <c:delete val="1"/>
        <c:axPos val="l"/>
        <c:numFmt formatCode="General" sourceLinked="1"/>
        <c:majorTickMark val="out"/>
        <c:minorTickMark val="none"/>
        <c:tickLblPos val="nextTo"/>
        <c:crossAx val="-1050417504"/>
        <c:crosses val="autoZero"/>
        <c:auto val="1"/>
        <c:lblAlgn val="ctr"/>
        <c:lblOffset val="100"/>
        <c:noMultiLvlLbl val="0"/>
      </c:catAx>
      <c:valAx>
        <c:axId val="-10504175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0418048"/>
        <c:crosses val="autoZero"/>
        <c:crossBetween val="between"/>
      </c:valAx>
      <c:valAx>
        <c:axId val="-1050414784"/>
        <c:scaling>
          <c:orientation val="minMax"/>
          <c:min val="0"/>
        </c:scaling>
        <c:delete val="1"/>
        <c:axPos val="r"/>
        <c:numFmt formatCode="#;;0" sourceLinked="0"/>
        <c:majorTickMark val="out"/>
        <c:minorTickMark val="none"/>
        <c:tickLblPos val="nextTo"/>
        <c:crossAx val="-1050425664"/>
        <c:crosses val="max"/>
        <c:crossBetween val="midCat"/>
        <c:majorUnit val="1"/>
      </c:valAx>
      <c:valAx>
        <c:axId val="-10504256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504147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0.58387096774193548</c:v>
                </c:pt>
                <c:pt idx="1">
                  <c:v>7.7419354838709681E-2</c:v>
                </c:pt>
                <c:pt idx="2">
                  <c:v>0.11935483870967742</c:v>
                </c:pt>
                <c:pt idx="3">
                  <c:v>0.1064516129032258</c:v>
                </c:pt>
                <c:pt idx="4">
                  <c:v>2.903225806451613E-2</c:v>
                </c:pt>
                <c:pt idx="5">
                  <c:v>8.3870967741935504E-2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1177803424"/>
        <c:axId val="-1177799072"/>
      </c:barChart>
      <c:valAx>
        <c:axId val="-117779907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77803424"/>
        <c:crosses val="autoZero"/>
        <c:crossBetween val="between"/>
      </c:valAx>
      <c:catAx>
        <c:axId val="-11778034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7779907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1050105632"/>
        <c:axId val="-1050113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1.87305222850825</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1050108352"/>
        <c:axId val="-1050104544"/>
      </c:barChart>
      <c:catAx>
        <c:axId val="-1050105632"/>
        <c:scaling>
          <c:orientation val="minMax"/>
        </c:scaling>
        <c:delete val="1"/>
        <c:axPos val="b"/>
        <c:numFmt formatCode="General" sourceLinked="1"/>
        <c:majorTickMark val="none"/>
        <c:minorTickMark val="none"/>
        <c:tickLblPos val="nextTo"/>
        <c:crossAx val="-1050113248"/>
        <c:crosses val="autoZero"/>
        <c:auto val="1"/>
        <c:lblAlgn val="ctr"/>
        <c:lblOffset val="100"/>
        <c:noMultiLvlLbl val="0"/>
      </c:catAx>
      <c:valAx>
        <c:axId val="-1050113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50105632"/>
        <c:crosses val="autoZero"/>
        <c:crossBetween val="between"/>
      </c:valAx>
      <c:valAx>
        <c:axId val="-1050104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0108352"/>
        <c:crosses val="max"/>
        <c:crossBetween val="between"/>
      </c:valAx>
      <c:catAx>
        <c:axId val="-1050108352"/>
        <c:scaling>
          <c:orientation val="minMax"/>
        </c:scaling>
        <c:delete val="1"/>
        <c:axPos val="b"/>
        <c:numFmt formatCode="General" sourceLinked="1"/>
        <c:majorTickMark val="out"/>
        <c:minorTickMark val="none"/>
        <c:tickLblPos val="nextTo"/>
        <c:crossAx val="-1050104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3.0996040624221122E-2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1.4046011170712682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0.13454217233066146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0.41045351766169924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50107264"/>
        <c:axId val="-105010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1.87305222850825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1050107808"/>
        <c:axId val="-1050112160"/>
      </c:scatterChart>
      <c:catAx>
        <c:axId val="-1050107264"/>
        <c:scaling>
          <c:orientation val="minMax"/>
        </c:scaling>
        <c:delete val="1"/>
        <c:axPos val="l"/>
        <c:numFmt formatCode="General" sourceLinked="1"/>
        <c:majorTickMark val="out"/>
        <c:minorTickMark val="none"/>
        <c:tickLblPos val="nextTo"/>
        <c:crossAx val="-1050102912"/>
        <c:crosses val="autoZero"/>
        <c:auto val="1"/>
        <c:lblAlgn val="ctr"/>
        <c:lblOffset val="100"/>
        <c:noMultiLvlLbl val="0"/>
      </c:catAx>
      <c:valAx>
        <c:axId val="-105010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0107264"/>
        <c:crosses val="autoZero"/>
        <c:crossBetween val="between"/>
      </c:valAx>
      <c:valAx>
        <c:axId val="-1050112160"/>
        <c:scaling>
          <c:orientation val="minMax"/>
          <c:min val="0"/>
        </c:scaling>
        <c:delete val="1"/>
        <c:axPos val="r"/>
        <c:numFmt formatCode="#;;0" sourceLinked="0"/>
        <c:majorTickMark val="out"/>
        <c:minorTickMark val="none"/>
        <c:tickLblPos val="nextTo"/>
        <c:crossAx val="-1050107808"/>
        <c:crosses val="max"/>
        <c:crossBetween val="midCat"/>
        <c:majorUnit val="1"/>
      </c:valAx>
      <c:valAx>
        <c:axId val="-10501078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0112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1050114336"/>
        <c:axId val="-10501137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6.8791725917473405</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1050111072"/>
        <c:axId val="-1050110528"/>
      </c:barChart>
      <c:catAx>
        <c:axId val="-1050114336"/>
        <c:scaling>
          <c:orientation val="minMax"/>
        </c:scaling>
        <c:delete val="1"/>
        <c:axPos val="b"/>
        <c:numFmt formatCode="General" sourceLinked="1"/>
        <c:majorTickMark val="none"/>
        <c:minorTickMark val="none"/>
        <c:tickLblPos val="nextTo"/>
        <c:crossAx val="-1050113792"/>
        <c:crosses val="autoZero"/>
        <c:auto val="1"/>
        <c:lblAlgn val="ctr"/>
        <c:lblOffset val="100"/>
        <c:noMultiLvlLbl val="0"/>
      </c:catAx>
      <c:valAx>
        <c:axId val="-10501137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50114336"/>
        <c:crosses val="autoZero"/>
        <c:crossBetween val="between"/>
      </c:valAx>
      <c:valAx>
        <c:axId val="-10501105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0111072"/>
        <c:crosses val="max"/>
        <c:crossBetween val="between"/>
      </c:valAx>
      <c:catAx>
        <c:axId val="-1050111072"/>
        <c:scaling>
          <c:orientation val="minMax"/>
        </c:scaling>
        <c:delete val="1"/>
        <c:axPos val="b"/>
        <c:numFmt formatCode="General" sourceLinked="1"/>
        <c:majorTickMark val="out"/>
        <c:minorTickMark val="none"/>
        <c:tickLblPos val="nextTo"/>
        <c:crossAx val="-10501105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0.38694457660919301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0.11576574982360643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1.2085779403145089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7.9493235085021929E-2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50114880"/>
        <c:axId val="-10501067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5.8097006024892801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1050109984"/>
        <c:axId val="-1050112704"/>
      </c:scatterChart>
      <c:catAx>
        <c:axId val="-1050114880"/>
        <c:scaling>
          <c:orientation val="minMax"/>
        </c:scaling>
        <c:delete val="1"/>
        <c:axPos val="l"/>
        <c:numFmt formatCode="General" sourceLinked="1"/>
        <c:majorTickMark val="out"/>
        <c:minorTickMark val="none"/>
        <c:tickLblPos val="nextTo"/>
        <c:crossAx val="-1050106720"/>
        <c:crosses val="autoZero"/>
        <c:auto val="1"/>
        <c:lblAlgn val="ctr"/>
        <c:lblOffset val="100"/>
        <c:noMultiLvlLbl val="0"/>
      </c:catAx>
      <c:valAx>
        <c:axId val="-10501067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0114880"/>
        <c:crosses val="autoZero"/>
        <c:crossBetween val="between"/>
      </c:valAx>
      <c:valAx>
        <c:axId val="-1050112704"/>
        <c:scaling>
          <c:orientation val="minMax"/>
          <c:min val="0"/>
        </c:scaling>
        <c:delete val="1"/>
        <c:axPos val="r"/>
        <c:numFmt formatCode="#;;0" sourceLinked="0"/>
        <c:majorTickMark val="out"/>
        <c:minorTickMark val="none"/>
        <c:tickLblPos val="nextTo"/>
        <c:crossAx val="-1050109984"/>
        <c:crosses val="max"/>
        <c:crossBetween val="midCat"/>
        <c:majorUnit val="1"/>
      </c:valAx>
      <c:valAx>
        <c:axId val="-10501099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01127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0.37743633693876077</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0.10582825643016402</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1.1048319246264899</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0.10582825643016402</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0.12884080917335172</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050101824"/>
        <c:axId val="-10501154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6.9389434973259103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1050111616"/>
        <c:axId val="-1050104000"/>
      </c:scatterChart>
      <c:catAx>
        <c:axId val="-1050101824"/>
        <c:scaling>
          <c:orientation val="minMax"/>
        </c:scaling>
        <c:delete val="1"/>
        <c:axPos val="l"/>
        <c:numFmt formatCode="General" sourceLinked="1"/>
        <c:majorTickMark val="out"/>
        <c:minorTickMark val="none"/>
        <c:tickLblPos val="nextTo"/>
        <c:crossAx val="-1050115424"/>
        <c:crosses val="autoZero"/>
        <c:auto val="1"/>
        <c:lblAlgn val="ctr"/>
        <c:lblOffset val="100"/>
        <c:noMultiLvlLbl val="0"/>
      </c:catAx>
      <c:valAx>
        <c:axId val="-10501154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0101824"/>
        <c:crosses val="autoZero"/>
        <c:crossBetween val="between"/>
      </c:valAx>
      <c:valAx>
        <c:axId val="-1050104000"/>
        <c:scaling>
          <c:orientation val="minMax"/>
          <c:min val="0"/>
        </c:scaling>
        <c:delete val="1"/>
        <c:axPos val="r"/>
        <c:numFmt formatCode="#;;0" sourceLinked="0"/>
        <c:majorTickMark val="out"/>
        <c:minorTickMark val="none"/>
        <c:tickLblPos val="nextTo"/>
        <c:crossAx val="-1050111616"/>
        <c:crosses val="max"/>
        <c:crossBetween val="midCat"/>
        <c:majorUnit val="1"/>
      </c:valAx>
      <c:valAx>
        <c:axId val="-10501116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501040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6.0565114128645625E-2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8.326910907275753E-2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0.86931763918360616</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8.326910907275753E-2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6.943263947841416E-2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050103456"/>
        <c:axId val="-10501023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7.8888736754268303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1050105088"/>
        <c:axId val="-1050106176"/>
      </c:scatterChart>
      <c:catAx>
        <c:axId val="-1050103456"/>
        <c:scaling>
          <c:orientation val="minMax"/>
        </c:scaling>
        <c:delete val="1"/>
        <c:axPos val="l"/>
        <c:numFmt formatCode="General" sourceLinked="1"/>
        <c:majorTickMark val="out"/>
        <c:minorTickMark val="none"/>
        <c:tickLblPos val="nextTo"/>
        <c:crossAx val="-1050102368"/>
        <c:crosses val="autoZero"/>
        <c:auto val="1"/>
        <c:lblAlgn val="ctr"/>
        <c:lblOffset val="100"/>
        <c:noMultiLvlLbl val="0"/>
      </c:catAx>
      <c:valAx>
        <c:axId val="-10501023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0103456"/>
        <c:crosses val="autoZero"/>
        <c:crossBetween val="between"/>
      </c:valAx>
      <c:valAx>
        <c:axId val="-1050106176"/>
        <c:scaling>
          <c:orientation val="minMax"/>
          <c:min val="0"/>
        </c:scaling>
        <c:delete val="1"/>
        <c:axPos val="r"/>
        <c:numFmt formatCode="#;;0" sourceLinked="0"/>
        <c:majorTickMark val="out"/>
        <c:minorTickMark val="none"/>
        <c:tickLblPos val="nextTo"/>
        <c:crossAx val="-1050105088"/>
        <c:crosses val="max"/>
        <c:crossBetween val="midCat"/>
        <c:majorUnit val="1"/>
      </c:valAx>
      <c:valAx>
        <c:axId val="-105010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0501061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1050109440"/>
        <c:axId val="-105010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6.5956102532467904</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1050101280"/>
        <c:axId val="-1050108896"/>
      </c:barChart>
      <c:catAx>
        <c:axId val="-1050109440"/>
        <c:scaling>
          <c:orientation val="minMax"/>
        </c:scaling>
        <c:delete val="1"/>
        <c:axPos val="b"/>
        <c:numFmt formatCode="General" sourceLinked="1"/>
        <c:majorTickMark val="none"/>
        <c:minorTickMark val="none"/>
        <c:tickLblPos val="nextTo"/>
        <c:crossAx val="-1050100736"/>
        <c:crosses val="autoZero"/>
        <c:auto val="1"/>
        <c:lblAlgn val="ctr"/>
        <c:lblOffset val="100"/>
        <c:noMultiLvlLbl val="0"/>
      </c:catAx>
      <c:valAx>
        <c:axId val="-105010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50109440"/>
        <c:crosses val="autoZero"/>
        <c:crossBetween val="between"/>
      </c:valAx>
      <c:valAx>
        <c:axId val="-105010889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0101280"/>
        <c:crosses val="max"/>
        <c:crossBetween val="between"/>
      </c:valAx>
      <c:catAx>
        <c:axId val="-1050101280"/>
        <c:scaling>
          <c:orientation val="minMax"/>
        </c:scaling>
        <c:delete val="1"/>
        <c:axPos val="b"/>
        <c:numFmt formatCode="General" sourceLinked="1"/>
        <c:majorTickMark val="out"/>
        <c:minorTickMark val="none"/>
        <c:tickLblPos val="nextTo"/>
        <c:crossAx val="-105010889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0.30272677715885443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9.2393881179932968E-2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0.96457896039418323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9.2393881179932968E-2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6.5587864320706402E-2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50115968"/>
        <c:axId val="-10455033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6.5956102532467904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1045490304"/>
        <c:axId val="-1045500096"/>
      </c:scatterChart>
      <c:catAx>
        <c:axId val="-1050115968"/>
        <c:scaling>
          <c:orientation val="minMax"/>
        </c:scaling>
        <c:delete val="1"/>
        <c:axPos val="l"/>
        <c:numFmt formatCode="General" sourceLinked="1"/>
        <c:majorTickMark val="out"/>
        <c:minorTickMark val="none"/>
        <c:tickLblPos val="nextTo"/>
        <c:crossAx val="-1045503360"/>
        <c:crosses val="autoZero"/>
        <c:auto val="1"/>
        <c:lblAlgn val="ctr"/>
        <c:lblOffset val="100"/>
        <c:noMultiLvlLbl val="0"/>
      </c:catAx>
      <c:valAx>
        <c:axId val="-10455033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50115968"/>
        <c:crosses val="autoZero"/>
        <c:crossBetween val="between"/>
      </c:valAx>
      <c:valAx>
        <c:axId val="-1045500096"/>
        <c:scaling>
          <c:orientation val="minMax"/>
          <c:min val="0"/>
        </c:scaling>
        <c:delete val="1"/>
        <c:axPos val="r"/>
        <c:numFmt formatCode="#;;0" sourceLinked="0"/>
        <c:majorTickMark val="out"/>
        <c:minorTickMark val="none"/>
        <c:tickLblPos val="nextTo"/>
        <c:crossAx val="-1045490304"/>
        <c:crosses val="max"/>
        <c:crossBetween val="midCat"/>
        <c:majorUnit val="1"/>
      </c:valAx>
      <c:valAx>
        <c:axId val="-10454903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4550009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1045501728"/>
        <c:axId val="-10454990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6.5013165029409397</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1045498464"/>
        <c:axId val="-1045489216"/>
      </c:barChart>
      <c:catAx>
        <c:axId val="-1045501728"/>
        <c:scaling>
          <c:orientation val="minMax"/>
        </c:scaling>
        <c:delete val="1"/>
        <c:axPos val="b"/>
        <c:numFmt formatCode="General" sourceLinked="1"/>
        <c:majorTickMark val="none"/>
        <c:minorTickMark val="none"/>
        <c:tickLblPos val="nextTo"/>
        <c:crossAx val="-1045499008"/>
        <c:crosses val="autoZero"/>
        <c:auto val="1"/>
        <c:lblAlgn val="ctr"/>
        <c:lblOffset val="100"/>
        <c:noMultiLvlLbl val="0"/>
      </c:catAx>
      <c:valAx>
        <c:axId val="-10454990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5501728"/>
        <c:crosses val="autoZero"/>
        <c:crossBetween val="between"/>
      </c:valAx>
      <c:valAx>
        <c:axId val="-10454892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5498464"/>
        <c:crosses val="max"/>
        <c:crossBetween val="between"/>
      </c:valAx>
      <c:catAx>
        <c:axId val="-1045498464"/>
        <c:scaling>
          <c:orientation val="minMax"/>
        </c:scaling>
        <c:delete val="1"/>
        <c:axPos val="b"/>
        <c:numFmt formatCode="General" sourceLinked="1"/>
        <c:majorTickMark val="out"/>
        <c:minorTickMark val="none"/>
        <c:tickLblPos val="nextTo"/>
        <c:crossAx val="-10454892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0.22578597598667738</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0.35980944706262985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0.10031218371639028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1.0472449111169215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0.10031218371639028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0.13154869044942075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045489760"/>
        <c:axId val="-10455028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6.5013165029409397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1045501184"/>
        <c:axId val="-1045494112"/>
      </c:scatterChart>
      <c:catAx>
        <c:axId val="-1045489760"/>
        <c:scaling>
          <c:orientation val="minMax"/>
        </c:scaling>
        <c:delete val="1"/>
        <c:axPos val="l"/>
        <c:numFmt formatCode="General" sourceLinked="1"/>
        <c:majorTickMark val="out"/>
        <c:minorTickMark val="none"/>
        <c:tickLblPos val="nextTo"/>
        <c:crossAx val="-1045502816"/>
        <c:crosses val="autoZero"/>
        <c:auto val="1"/>
        <c:lblAlgn val="ctr"/>
        <c:lblOffset val="100"/>
        <c:noMultiLvlLbl val="0"/>
      </c:catAx>
      <c:valAx>
        <c:axId val="-10455028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45489760"/>
        <c:crosses val="autoZero"/>
        <c:crossBetween val="between"/>
      </c:valAx>
      <c:valAx>
        <c:axId val="-1045494112"/>
        <c:scaling>
          <c:orientation val="minMax"/>
          <c:min val="0"/>
        </c:scaling>
        <c:delete val="1"/>
        <c:axPos val="r"/>
        <c:numFmt formatCode="#;;0" sourceLinked="0"/>
        <c:majorTickMark val="out"/>
        <c:minorTickMark val="none"/>
        <c:tickLblPos val="nextTo"/>
        <c:crossAx val="-1045501184"/>
        <c:crosses val="max"/>
        <c:crossBetween val="midCat"/>
        <c:majorUnit val="1"/>
      </c:valAx>
      <c:valAx>
        <c:axId val="-10455011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454941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0.22742474916387959</c:v>
                </c:pt>
                <c:pt idx="1">
                  <c:v>1.3377926421404682E-2</c:v>
                </c:pt>
                <c:pt idx="2">
                  <c:v>0.451505016722408</c:v>
                </c:pt>
                <c:pt idx="3">
                  <c:v>3.678929765886288E-2</c:v>
                </c:pt>
                <c:pt idx="4">
                  <c:v>0.10702341137123746</c:v>
                </c:pt>
                <c:pt idx="5">
                  <c:v>7.6923076923076927E-2</c:v>
                </c:pt>
                <c:pt idx="6">
                  <c:v>3.3444816053511705E-3</c:v>
                </c:pt>
                <c:pt idx="7">
                  <c:v>4.0133779264214048E-2</c:v>
                </c:pt>
                <c:pt idx="8">
                  <c:v>4.3478260869565216E-2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177806144"/>
        <c:axId val="-1177801248"/>
      </c:barChart>
      <c:valAx>
        <c:axId val="-1177801248"/>
        <c:scaling>
          <c:orientation val="minMax"/>
        </c:scaling>
        <c:delete val="1"/>
        <c:axPos val="t"/>
        <c:numFmt formatCode="0%" sourceLinked="1"/>
        <c:majorTickMark val="out"/>
        <c:minorTickMark val="none"/>
        <c:tickLblPos val="nextTo"/>
        <c:crossAx val="-1177806144"/>
        <c:crosses val="autoZero"/>
        <c:crossBetween val="between"/>
      </c:valAx>
      <c:catAx>
        <c:axId val="-11778061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77801248"/>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7.6498326314682599</c:v>
                </c:pt>
                <c:pt idx="1">
                  <c:v>7.5711826804068396</c:v>
                </c:pt>
                <c:pt idx="2">
                  <c:v>7.1757165869486901</c:v>
                </c:pt>
                <c:pt idx="3">
                  <c:v>7.3382087044604303</c:v>
                </c:pt>
                <c:pt idx="4">
                  <c:v>7.2615756440905903</c:v>
                </c:pt>
                <c:pt idx="5">
                  <c:v>7.2598323360049299</c:v>
                </c:pt>
                <c:pt idx="6">
                  <c:v>7.2505199701341896</c:v>
                </c:pt>
                <c:pt idx="7">
                  <c:v>6.56719162856536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5499552"/>
        <c:axId val="-1045496832"/>
      </c:lineChart>
      <c:catAx>
        <c:axId val="-10454995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496832"/>
        <c:crosses val="autoZero"/>
        <c:auto val="1"/>
        <c:lblAlgn val="ctr"/>
        <c:lblOffset val="100"/>
        <c:noMultiLvlLbl val="0"/>
      </c:catAx>
      <c:valAx>
        <c:axId val="-10454968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499552"/>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6.6602071209525304</c:v>
                </c:pt>
                <c:pt idx="1">
                  <c:v>6.6989813284130602</c:v>
                </c:pt>
                <c:pt idx="2">
                  <c:v>7.11979090018181</c:v>
                </c:pt>
                <c:pt idx="3">
                  <c:v>7.1064726340150601</c:v>
                </c:pt>
                <c:pt idx="4">
                  <c:v>6.91031184949445</c:v>
                </c:pt>
                <c:pt idx="5">
                  <c:v>6.6788634698000102</c:v>
                </c:pt>
                <c:pt idx="6">
                  <c:v>7.1691107140217802</c:v>
                </c:pt>
                <c:pt idx="7">
                  <c:v>6.7158251955133803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045495744"/>
        <c:axId val="-1045497920"/>
      </c:lineChart>
      <c:catAx>
        <c:axId val="-10454957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497920"/>
        <c:crosses val="autoZero"/>
        <c:auto val="1"/>
        <c:lblAlgn val="ctr"/>
        <c:lblOffset val="100"/>
        <c:noMultiLvlLbl val="0"/>
      </c:catAx>
      <c:valAx>
        <c:axId val="-10454979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495744"/>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7.1168830139967598</c:v>
                </c:pt>
                <c:pt idx="1">
                  <c:v>7.0948856420127697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5497376"/>
        <c:axId val="-1045496288"/>
      </c:lineChart>
      <c:catAx>
        <c:axId val="-10454973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496288"/>
        <c:crosses val="autoZero"/>
        <c:auto val="1"/>
        <c:lblAlgn val="ctr"/>
        <c:lblOffset val="100"/>
        <c:noMultiLvlLbl val="0"/>
      </c:catAx>
      <c:valAx>
        <c:axId val="-10454962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497376"/>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7.2869740599570596</c:v>
                </c:pt>
                <c:pt idx="1">
                  <c:v>7.08579897599585</c:v>
                </c:pt>
                <c:pt idx="2">
                  <c:v>7.3153829553151999</c:v>
                </c:pt>
                <c:pt idx="3">
                  <c:v>7.0490711591025201</c:v>
                </c:pt>
                <c:pt idx="4">
                  <c:v>7.1142186630181001</c:v>
                </c:pt>
                <c:pt idx="5">
                  <c:v>6.8478090646046201</c:v>
                </c:pt>
                <c:pt idx="6">
                  <c:v>7.3591529414443402</c:v>
                </c:pt>
                <c:pt idx="7">
                  <c:v>7.53135838920329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5493024"/>
        <c:axId val="-1045495200"/>
      </c:lineChart>
      <c:catAx>
        <c:axId val="-10454930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495200"/>
        <c:crosses val="autoZero"/>
        <c:auto val="1"/>
        <c:lblAlgn val="ctr"/>
        <c:lblOffset val="100"/>
        <c:noMultiLvlLbl val="0"/>
      </c:catAx>
      <c:valAx>
        <c:axId val="-10454952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49302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9.4084202249576201</c:v>
                </c:pt>
                <c:pt idx="1">
                  <c:v>9.6153011123914993</c:v>
                </c:pt>
                <c:pt idx="2">
                  <c:v>9.5344412066115307</c:v>
                </c:pt>
                <c:pt idx="3">
                  <c:v>9.5604159352067501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045500640"/>
        <c:axId val="-1045502272"/>
      </c:lineChart>
      <c:catAx>
        <c:axId val="-10455006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502272"/>
        <c:crosses val="autoZero"/>
        <c:auto val="1"/>
        <c:lblAlgn val="ctr"/>
        <c:lblOffset val="100"/>
        <c:noMultiLvlLbl val="0"/>
      </c:catAx>
      <c:valAx>
        <c:axId val="-10455022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500640"/>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8.3340079611484903</c:v>
                </c:pt>
                <c:pt idx="1">
                  <c:v>8.1370666159836507</c:v>
                </c:pt>
                <c:pt idx="2">
                  <c:v>7.8994314476587597</c:v>
                </c:pt>
                <c:pt idx="3">
                  <c:v>7.7273078316929302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5493568"/>
        <c:axId val="-1045490848"/>
      </c:lineChart>
      <c:catAx>
        <c:axId val="-10454935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490848"/>
        <c:crosses val="autoZero"/>
        <c:auto val="1"/>
        <c:lblAlgn val="ctr"/>
        <c:lblOffset val="100"/>
        <c:noMultiLvlLbl val="0"/>
      </c:catAx>
      <c:valAx>
        <c:axId val="-10454908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49356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5.4751339437359698</c:v>
                </c:pt>
                <c:pt idx="1">
                  <c:v>5.8270129324734903</c:v>
                </c:pt>
                <c:pt idx="2">
                  <c:v>6.0565417388695098</c:v>
                </c:pt>
                <c:pt idx="3">
                  <c:v>5.5642822005348798</c:v>
                </c:pt>
                <c:pt idx="4">
                  <c:v>5.8555689398248596</c:v>
                </c:pt>
                <c:pt idx="5">
                  <c:v>5.6032350862212104</c:v>
                </c:pt>
                <c:pt idx="6">
                  <c:v>6.0098820378087403</c:v>
                </c:pt>
                <c:pt idx="7">
                  <c:v>6.1066958350750298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5488672"/>
        <c:axId val="-1045503904"/>
      </c:lineChart>
      <c:catAx>
        <c:axId val="-10454886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503904"/>
        <c:crosses val="autoZero"/>
        <c:auto val="1"/>
        <c:lblAlgn val="ctr"/>
        <c:lblOffset val="100"/>
        <c:noMultiLvlLbl val="0"/>
      </c:catAx>
      <c:valAx>
        <c:axId val="-10455039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488672"/>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7.1427609864441299</c:v>
                </c:pt>
                <c:pt idx="1">
                  <c:v>7.1932865720376702</c:v>
                </c:pt>
                <c:pt idx="2">
                  <c:v>7.4699062621812198</c:v>
                </c:pt>
                <c:pt idx="3">
                  <c:v>7.0789466482399002</c:v>
                </c:pt>
                <c:pt idx="4">
                  <c:v>7.4308774138889904</c:v>
                </c:pt>
                <c:pt idx="5">
                  <c:v>6.7269486529971401</c:v>
                </c:pt>
                <c:pt idx="6">
                  <c:v>7.1056592438099102</c:v>
                </c:pt>
                <c:pt idx="7">
                  <c:v>7.1231766312944202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045494656"/>
        <c:axId val="-1045492480"/>
      </c:lineChart>
      <c:catAx>
        <c:axId val="-10454946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492480"/>
        <c:crosses val="autoZero"/>
        <c:auto val="1"/>
        <c:lblAlgn val="ctr"/>
        <c:lblOffset val="100"/>
        <c:noMultiLvlLbl val="0"/>
      </c:catAx>
      <c:valAx>
        <c:axId val="-10454924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4946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6.8983805972988597</c:v>
                </c:pt>
                <c:pt idx="1">
                  <c:v>6.2009445127278102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5491936"/>
        <c:axId val="-1045491392"/>
      </c:lineChart>
      <c:catAx>
        <c:axId val="-10454919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491392"/>
        <c:crosses val="autoZero"/>
        <c:auto val="1"/>
        <c:lblAlgn val="ctr"/>
        <c:lblOffset val="100"/>
        <c:noMultiLvlLbl val="0"/>
      </c:catAx>
      <c:valAx>
        <c:axId val="-10454913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5491936"/>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7.4806700742630099</c:v>
                </c:pt>
                <c:pt idx="1">
                  <c:v>6.6531992108586699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3349408"/>
        <c:axId val="-1043341792"/>
      </c:lineChart>
      <c:catAx>
        <c:axId val="-10433494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41792"/>
        <c:crosses val="autoZero"/>
        <c:auto val="1"/>
        <c:lblAlgn val="ctr"/>
        <c:lblOffset val="100"/>
        <c:noMultiLvlLbl val="0"/>
      </c:catAx>
      <c:valAx>
        <c:axId val="-10433417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49408"/>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25</c:v>
                </c:pt>
                <c:pt idx="4" formatCode="0">
                  <c:v>2</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1177807232"/>
        <c:axId val="-1177800704"/>
      </c:barChart>
      <c:valAx>
        <c:axId val="-1177800704"/>
        <c:scaling>
          <c:orientation val="minMax"/>
        </c:scaling>
        <c:delete val="1"/>
        <c:axPos val="t"/>
        <c:numFmt formatCode="General" sourceLinked="1"/>
        <c:majorTickMark val="out"/>
        <c:minorTickMark val="none"/>
        <c:tickLblPos val="nextTo"/>
        <c:crossAx val="-1177807232"/>
        <c:crosses val="autoZero"/>
        <c:crossBetween val="between"/>
      </c:valAx>
      <c:catAx>
        <c:axId val="-117780723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7780070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7.3937575826003297</c:v>
                </c:pt>
                <c:pt idx="1">
                  <c:v>7.3912211793322298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3348320"/>
        <c:axId val="-1043340704"/>
      </c:lineChart>
      <c:catAx>
        <c:axId val="-10433483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40704"/>
        <c:crosses val="autoZero"/>
        <c:auto val="1"/>
        <c:lblAlgn val="ctr"/>
        <c:lblOffset val="100"/>
        <c:noMultiLvlLbl val="0"/>
      </c:catAx>
      <c:valAx>
        <c:axId val="-10433407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48320"/>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6.9059140455666697</c:v>
                </c:pt>
                <c:pt idx="1">
                  <c:v>7.42351839844072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3341248"/>
        <c:axId val="-1043347776"/>
      </c:lineChart>
      <c:catAx>
        <c:axId val="-10433412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47776"/>
        <c:crosses val="autoZero"/>
        <c:auto val="1"/>
        <c:lblAlgn val="ctr"/>
        <c:lblOffset val="100"/>
        <c:noMultiLvlLbl val="0"/>
      </c:catAx>
      <c:valAx>
        <c:axId val="-10433477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41248"/>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7.4250558540435199</c:v>
                </c:pt>
                <c:pt idx="1">
                  <c:v>7.5836744059597896</c:v>
                </c:pt>
                <c:pt idx="2">
                  <c:v>8.0741789570658895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3327104"/>
        <c:axId val="-1043325472"/>
      </c:lineChart>
      <c:catAx>
        <c:axId val="-10433271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25472"/>
        <c:crosses val="autoZero"/>
        <c:auto val="1"/>
        <c:lblAlgn val="ctr"/>
        <c:lblOffset val="100"/>
        <c:noMultiLvlLbl val="0"/>
      </c:catAx>
      <c:valAx>
        <c:axId val="-10433254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2710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5.8447192865754998</c:v>
                </c:pt>
                <c:pt idx="1">
                  <c:v>6.1183367678142799</c:v>
                </c:pt>
                <c:pt idx="2">
                  <c:v>5.81086644927354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043336896"/>
        <c:axId val="-1043348864"/>
      </c:lineChart>
      <c:catAx>
        <c:axId val="-10433368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48864"/>
        <c:crosses val="autoZero"/>
        <c:auto val="1"/>
        <c:lblAlgn val="ctr"/>
        <c:lblOffset val="100"/>
        <c:noMultiLvlLbl val="0"/>
      </c:catAx>
      <c:valAx>
        <c:axId val="-10433488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36896"/>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7.52434332334321</c:v>
                </c:pt>
                <c:pt idx="1">
                  <c:v>6.9907261124257598</c:v>
                </c:pt>
                <c:pt idx="2">
                  <c:v>7.7782599786167497</c:v>
                </c:pt>
                <c:pt idx="3">
                  <c:v>7.4196367138584902</c:v>
                </c:pt>
                <c:pt idx="4">
                  <c:v>7.8289750868780903</c:v>
                </c:pt>
                <c:pt idx="5">
                  <c:v>7.5491245397941498</c:v>
                </c:pt>
                <c:pt idx="6">
                  <c:v>8.0578948454819699</c:v>
                </c:pt>
                <c:pt idx="7">
                  <c:v>7.2526300691413796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3332544"/>
        <c:axId val="-1043353760"/>
      </c:lineChart>
      <c:catAx>
        <c:axId val="-10433325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53760"/>
        <c:crosses val="autoZero"/>
        <c:auto val="1"/>
        <c:lblAlgn val="ctr"/>
        <c:lblOffset val="100"/>
        <c:noMultiLvlLbl val="0"/>
      </c:catAx>
      <c:valAx>
        <c:axId val="-10433537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3254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7.6158865264151698</c:v>
                </c:pt>
                <c:pt idx="1">
                  <c:v>6.92513049550874</c:v>
                </c:pt>
                <c:pt idx="2">
                  <c:v>6.9884106670766002</c:v>
                </c:pt>
                <c:pt idx="3">
                  <c:v>6.6122786906503803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043334720"/>
        <c:axId val="-1043353216"/>
      </c:lineChart>
      <c:catAx>
        <c:axId val="-10433347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53216"/>
        <c:crosses val="autoZero"/>
        <c:auto val="1"/>
        <c:lblAlgn val="ctr"/>
        <c:lblOffset val="100"/>
        <c:noMultiLvlLbl val="0"/>
      </c:catAx>
      <c:valAx>
        <c:axId val="-10433532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3472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8.5511638545829296</c:v>
                </c:pt>
                <c:pt idx="1">
                  <c:v>8.0331865561600804</c:v>
                </c:pt>
                <c:pt idx="2">
                  <c:v>7.76432329777764</c:v>
                </c:pt>
                <c:pt idx="3">
                  <c:v>8.4822440176548497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043336352"/>
        <c:axId val="-1043330912"/>
      </c:lineChart>
      <c:catAx>
        <c:axId val="-10433363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30912"/>
        <c:crosses val="autoZero"/>
        <c:auto val="1"/>
        <c:lblAlgn val="ctr"/>
        <c:lblOffset val="100"/>
        <c:noMultiLvlLbl val="0"/>
      </c:catAx>
      <c:valAx>
        <c:axId val="-10433309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3635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4.0948446339446196</c:v>
                </c:pt>
                <c:pt idx="1">
                  <c:v>4.01743247213677</c:v>
                </c:pt>
                <c:pt idx="2">
                  <c:v>4.5268424020414697</c:v>
                </c:pt>
                <c:pt idx="3">
                  <c:v>3.3214032504997602</c:v>
                </c:pt>
                <c:pt idx="4">
                  <c:v>3.3235808936907998</c:v>
                </c:pt>
                <c:pt idx="5">
                  <c:v>3.7423538915033698</c:v>
                </c:pt>
                <c:pt idx="6">
                  <c:v>4.5499151802019</c:v>
                </c:pt>
                <c:pt idx="7">
                  <c:v>4.0017213178205999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3326016"/>
        <c:axId val="-1043328736"/>
      </c:lineChart>
      <c:catAx>
        <c:axId val="-10433260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28736"/>
        <c:crosses val="autoZero"/>
        <c:auto val="1"/>
        <c:lblAlgn val="ctr"/>
        <c:lblOffset val="100"/>
        <c:noMultiLvlLbl val="0"/>
      </c:catAx>
      <c:valAx>
        <c:axId val="-10433287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2601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5.4100447434634003</c:v>
                </c:pt>
                <c:pt idx="1">
                  <c:v>4.2035421411328002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3335808"/>
        <c:axId val="-1043335264"/>
      </c:lineChart>
      <c:catAx>
        <c:axId val="-10433358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35264"/>
        <c:crosses val="autoZero"/>
        <c:auto val="1"/>
        <c:lblAlgn val="ctr"/>
        <c:lblOffset val="100"/>
        <c:noMultiLvlLbl val="0"/>
      </c:catAx>
      <c:valAx>
        <c:axId val="-10433352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3580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4.0325236775068598</c:v>
                </c:pt>
                <c:pt idx="1">
                  <c:v>4.1806482197750698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3340160"/>
        <c:axId val="-1043333632"/>
      </c:lineChart>
      <c:catAx>
        <c:axId val="-10433401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33632"/>
        <c:crosses val="autoZero"/>
        <c:auto val="1"/>
        <c:lblAlgn val="ctr"/>
        <c:lblOffset val="100"/>
        <c:noMultiLvlLbl val="0"/>
      </c:catAx>
      <c:valAx>
        <c:axId val="-10433336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4016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22</c:v>
                </c:pt>
                <c:pt idx="2">
                  <c:v>3</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1177800160"/>
        <c:axId val="-1177806688"/>
      </c:barChart>
      <c:valAx>
        <c:axId val="-1177806688"/>
        <c:scaling>
          <c:orientation val="minMax"/>
        </c:scaling>
        <c:delete val="1"/>
        <c:axPos val="t"/>
        <c:numFmt formatCode="0" sourceLinked="1"/>
        <c:majorTickMark val="out"/>
        <c:minorTickMark val="none"/>
        <c:tickLblPos val="nextTo"/>
        <c:crossAx val="-1177800160"/>
        <c:crosses val="autoZero"/>
        <c:crossBetween val="between"/>
      </c:valAx>
      <c:catAx>
        <c:axId val="-11778001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7780668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7.0491665597745898</c:v>
                </c:pt>
                <c:pt idx="1">
                  <c:v>6.1875543942707099</c:v>
                </c:pt>
                <c:pt idx="2">
                  <c:v>7.1619315103294401</c:v>
                </c:pt>
                <c:pt idx="3">
                  <c:v>6.2566560593381899</c:v>
                </c:pt>
                <c:pt idx="4">
                  <c:v>5.9354516058555902</c:v>
                </c:pt>
                <c:pt idx="5">
                  <c:v>6.6097332301181799</c:v>
                </c:pt>
                <c:pt idx="6">
                  <c:v>6.4561251841175098</c:v>
                </c:pt>
                <c:pt idx="7">
                  <c:v>6.7030377046417904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3347232"/>
        <c:axId val="-1043352672"/>
      </c:lineChart>
      <c:catAx>
        <c:axId val="-10433472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52672"/>
        <c:crosses val="autoZero"/>
        <c:auto val="1"/>
        <c:lblAlgn val="ctr"/>
        <c:lblOffset val="100"/>
        <c:noMultiLvlLbl val="0"/>
      </c:catAx>
      <c:valAx>
        <c:axId val="-10433526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47232"/>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2.5058482022535999</c:v>
                </c:pt>
                <c:pt idx="1">
                  <c:v>3.1565044233528901</c:v>
                </c:pt>
                <c:pt idx="2">
                  <c:v>1.87305222850825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3357024"/>
        <c:axId val="-1043346144"/>
      </c:lineChart>
      <c:catAx>
        <c:axId val="-10433570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46144"/>
        <c:crosses val="autoZero"/>
        <c:auto val="1"/>
        <c:lblAlgn val="ctr"/>
        <c:lblOffset val="100"/>
        <c:noMultiLvlLbl val="0"/>
      </c:catAx>
      <c:valAx>
        <c:axId val="-10433461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570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6.3002977740860899</c:v>
                </c:pt>
                <c:pt idx="1">
                  <c:v>6.2596618543617497</c:v>
                </c:pt>
                <c:pt idx="2">
                  <c:v>6.2466325948722004</c:v>
                </c:pt>
                <c:pt idx="3">
                  <c:v>6.0885012507985801</c:v>
                </c:pt>
                <c:pt idx="4">
                  <c:v>6.4832903888775499</c:v>
                </c:pt>
                <c:pt idx="5">
                  <c:v>5.6149739366887204</c:v>
                </c:pt>
                <c:pt idx="6">
                  <c:v>6.1558287760433501</c:v>
                </c:pt>
                <c:pt idx="7">
                  <c:v>5.8097006024892801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3345600"/>
        <c:axId val="-1043352128"/>
      </c:lineChart>
      <c:catAx>
        <c:axId val="-10433456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52128"/>
        <c:crosses val="autoZero"/>
        <c:auto val="1"/>
        <c:lblAlgn val="ctr"/>
        <c:lblOffset val="100"/>
        <c:noMultiLvlLbl val="0"/>
      </c:catAx>
      <c:valAx>
        <c:axId val="-10433521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456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8.1410601098690307</c:v>
                </c:pt>
                <c:pt idx="1">
                  <c:v>7.7782264949760398</c:v>
                </c:pt>
                <c:pt idx="2">
                  <c:v>8.1596284483463499</c:v>
                </c:pt>
                <c:pt idx="3">
                  <c:v>7.8922029105434097</c:v>
                </c:pt>
                <c:pt idx="4">
                  <c:v>8.1430553402129409</c:v>
                </c:pt>
                <c:pt idx="5">
                  <c:v>7.8785756397431701</c:v>
                </c:pt>
                <c:pt idx="6">
                  <c:v>8.40932309742794</c:v>
                </c:pt>
                <c:pt idx="7">
                  <c:v>7.8888736754268303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3329280"/>
        <c:axId val="-1043351584"/>
      </c:lineChart>
      <c:catAx>
        <c:axId val="-10433292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51584"/>
        <c:crosses val="autoZero"/>
        <c:auto val="1"/>
        <c:lblAlgn val="ctr"/>
        <c:lblOffset val="100"/>
        <c:noMultiLvlLbl val="0"/>
      </c:catAx>
      <c:valAx>
        <c:axId val="-10433515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29280"/>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6.4950482168802797</c:v>
                </c:pt>
                <c:pt idx="1">
                  <c:v>6.2237037257925998</c:v>
                </c:pt>
                <c:pt idx="2">
                  <c:v>6.6672920044955397</c:v>
                </c:pt>
                <c:pt idx="3">
                  <c:v>6.9303052559731499</c:v>
                </c:pt>
                <c:pt idx="4">
                  <c:v>6.7675567022040797</c:v>
                </c:pt>
                <c:pt idx="5">
                  <c:v>6.5172293806980397</c:v>
                </c:pt>
                <c:pt idx="6">
                  <c:v>6.9535421935317201</c:v>
                </c:pt>
                <c:pt idx="7">
                  <c:v>6.5956102532467904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043357568"/>
        <c:axId val="-1043330368"/>
      </c:lineChart>
      <c:catAx>
        <c:axId val="-10433575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30368"/>
        <c:crosses val="autoZero"/>
        <c:auto val="1"/>
        <c:lblAlgn val="ctr"/>
        <c:lblOffset val="100"/>
        <c:noMultiLvlLbl val="0"/>
      </c:catAx>
      <c:valAx>
        <c:axId val="-1043330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04335756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6.56719162856536</c:v>
                </c:pt>
                <c:pt idx="1">
                  <c:v>7.7273078316929302</c:v>
                </c:pt>
                <c:pt idx="2">
                  <c:v>4.2035421411328002</c:v>
                </c:pt>
                <c:pt idx="3">
                  <c:v>6.2009445127278102</c:v>
                </c:pt>
                <c:pt idx="4">
                  <c:v>7.8888736754268303</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177805600"/>
        <c:axId val="-1177805056"/>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7.1240545037721938</c:v>
                </c:pt>
                <c:pt idx="1">
                  <c:v>8.2547224203229117</c:v>
                </c:pt>
                <c:pt idx="2">
                  <c:v>4.7100557508477454</c:v>
                </c:pt>
                <c:pt idx="3">
                  <c:v>6.6856292351058908</c:v>
                </c:pt>
                <c:pt idx="4">
                  <c:v>8.2800155179387396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177799616"/>
        <c:axId val="-1177796896"/>
      </c:barChart>
      <c:catAx>
        <c:axId val="-1177805600"/>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1177805056"/>
        <c:crosses val="autoZero"/>
        <c:auto val="1"/>
        <c:lblAlgn val="ctr"/>
        <c:lblOffset val="200"/>
        <c:noMultiLvlLbl val="0"/>
      </c:catAx>
      <c:valAx>
        <c:axId val="-117780505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177805600"/>
        <c:crosses val="autoZero"/>
        <c:crossBetween val="between"/>
      </c:valAx>
      <c:valAx>
        <c:axId val="-1177796896"/>
        <c:scaling>
          <c:orientation val="minMax"/>
          <c:max val="0.70000000000000007"/>
          <c:min val="0"/>
        </c:scaling>
        <c:delete val="1"/>
        <c:axPos val="b"/>
        <c:numFmt formatCode="General" sourceLinked="1"/>
        <c:majorTickMark val="out"/>
        <c:minorTickMark val="none"/>
        <c:tickLblPos val="nextTo"/>
        <c:crossAx val="-1177799616"/>
        <c:crosses val="max"/>
        <c:crossBetween val="between"/>
      </c:valAx>
      <c:catAx>
        <c:axId val="-1177799616"/>
        <c:scaling>
          <c:orientation val="maxMin"/>
        </c:scaling>
        <c:delete val="1"/>
        <c:axPos val="r"/>
        <c:numFmt formatCode="General" sourceLinked="1"/>
        <c:majorTickMark val="out"/>
        <c:minorTickMark val="none"/>
        <c:tickLblPos val="nextTo"/>
        <c:crossAx val="-11777968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8.4822440176548497</c:v>
                </c:pt>
                <c:pt idx="1">
                  <c:v>8.0741789570658895</c:v>
                </c:pt>
                <c:pt idx="2">
                  <c:v>4.1806482197750698</c:v>
                </c:pt>
                <c:pt idx="3">
                  <c:v>7.53135838920329</c:v>
                </c:pt>
                <c:pt idx="4">
                  <c:v>6.7030377046417904</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177798528"/>
        <c:axId val="-1177797984"/>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8.0351844154285956</c:v>
                </c:pt>
                <c:pt idx="1">
                  <c:v>7.7960101352468145</c:v>
                </c:pt>
                <c:pt idx="2">
                  <c:v>3.9168038671864389</c:v>
                </c:pt>
                <c:pt idx="3">
                  <c:v>7.341301486506806</c:v>
                </c:pt>
                <c:pt idx="4">
                  <c:v>6.5406835731912469</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177796352"/>
        <c:axId val="-1177809952"/>
      </c:barChart>
      <c:catAx>
        <c:axId val="-11777985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1177797984"/>
        <c:crosses val="autoZero"/>
        <c:auto val="1"/>
        <c:lblAlgn val="ctr"/>
        <c:lblOffset val="200"/>
        <c:noMultiLvlLbl val="0"/>
      </c:catAx>
      <c:valAx>
        <c:axId val="-117779798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177798528"/>
        <c:crosses val="autoZero"/>
        <c:crossBetween val="between"/>
      </c:valAx>
      <c:valAx>
        <c:axId val="-1177809952"/>
        <c:scaling>
          <c:orientation val="minMax"/>
          <c:max val="0.70000000000000007"/>
          <c:min val="0"/>
        </c:scaling>
        <c:delete val="1"/>
        <c:axPos val="b"/>
        <c:numFmt formatCode="General" sourceLinked="1"/>
        <c:majorTickMark val="out"/>
        <c:minorTickMark val="none"/>
        <c:tickLblPos val="nextTo"/>
        <c:crossAx val="-1177796352"/>
        <c:crosses val="max"/>
        <c:crossBetween val="between"/>
      </c:valAx>
      <c:catAx>
        <c:axId val="-1177796352"/>
        <c:scaling>
          <c:orientation val="maxMin"/>
        </c:scaling>
        <c:delete val="1"/>
        <c:axPos val="r"/>
        <c:numFmt formatCode="General" sourceLinked="1"/>
        <c:majorTickMark val="out"/>
        <c:minorTickMark val="none"/>
        <c:tickLblPos val="nextTo"/>
        <c:crossAx val="-117780995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47593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RRP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Barnet, Enfield and Haringey Mental Health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47865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RRP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Barnet, Enfield and Haringey Mental Health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47304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RRP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Barnet, Enfield and Haringey Mental Health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Barnet, Enfield and Haringey Mental Health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113900072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176065854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849113343"/>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Q22. Has the purpose of your medicines ever been discussed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58596204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Q7. Were you given enough time to discuss your needs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Q13. How well does this person organise the care and services you need?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Q16. Does this agreement on what care you will receive take into account your needs in other areas of your life?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Q37. Overall, in the last 12 months, did you feel that you were treated with respect and dignity by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348228779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2367122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3795122881"/>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1341538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88600970"/>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647714239"/>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19706761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9718588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8720613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30325004"/>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1995185131"/>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6005071"/>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320858411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30245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0419502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024699042"/>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1390452092"/>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84084245"/>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28101480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40411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3794392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023544153"/>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330410"/>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16562296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291264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6676932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243370788"/>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25981593"/>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20912078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479033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0888184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40949945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75265364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39136495"/>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32277922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884415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3214262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776801173"/>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00935781"/>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38468915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798269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4318436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72413331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101773445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1873011930"/>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21883273"/>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23093725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416420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9641931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1088760"/>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102453531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780394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2215553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398521469"/>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2888056691"/>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57348392"/>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31604679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812845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2541308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06362417"/>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102645787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218636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6200943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73077950"/>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804353256"/>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9227560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76685772"/>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7499427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 xmlns:a16="http://schemas.microsoft.com/office/drawing/2014/main"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57957942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89815210"/>
              </p:ext>
            </p:extLst>
          </p:nvPr>
        </p:nvGraphicFramePr>
        <p:xfrm>
          <a:off x="1167807" y="5426452"/>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91846224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395711116"/>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42701899"/>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0184740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 xmlns:a16="http://schemas.microsoft.com/office/drawing/2014/main"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81838170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5202478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 xmlns:a16="http://schemas.microsoft.com/office/drawing/2014/main"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95369778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86278790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 xmlns:a16="http://schemas.microsoft.com/office/drawing/2014/main"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70302791"/>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6596693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 xmlns:a16="http://schemas.microsoft.com/office/drawing/2014/main"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0878963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4284531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 xmlns:a16="http://schemas.microsoft.com/office/drawing/2014/main"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49959523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 xmlns:a16="http://schemas.microsoft.com/office/drawing/2014/main"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290782614"/>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13513408"/>
              </p:ext>
            </p:extLst>
          </p:nvPr>
        </p:nvGraphicFramePr>
        <p:xfrm>
          <a:off x="6783082" y="530357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graphicFrame>
        <p:nvGraphicFramePr>
          <p:cNvPr id="15" name="Q1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1733573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 xmlns:a16="http://schemas.microsoft.com/office/drawing/2014/main"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270</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61132290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1990283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76318775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27903850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68260200"/>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9693690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1867260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0475030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33454187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571349335"/>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50941236"/>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3169394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917687426"/>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634085474"/>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60941475"/>
              </p:ext>
            </p:extLst>
          </p:nvPr>
        </p:nvGraphicFramePr>
        <p:xfrm>
          <a:off x="6752398"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1851007"/>
              </p:ext>
            </p:extLst>
          </p:nvPr>
        </p:nvGraphicFramePr>
        <p:xfrm>
          <a:off x="1166784"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9951981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 xmlns:a16="http://schemas.microsoft.com/office/drawing/2014/main"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894822895"/>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72995412"/>
              </p:ext>
            </p:extLst>
          </p:nvPr>
        </p:nvGraphicFramePr>
        <p:xfrm>
          <a:off x="6789220"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4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00702074"/>
              </p:ext>
            </p:extLst>
          </p:nvPr>
        </p:nvGraphicFramePr>
        <p:xfrm>
          <a:off x="1154511"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 xmlns:a16="http://schemas.microsoft.com/office/drawing/2014/main"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40792662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0039057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 xmlns:a16="http://schemas.microsoft.com/office/drawing/2014/main"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77476027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 xmlns:a16="http://schemas.microsoft.com/office/drawing/2014/main"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763427593"/>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31528963"/>
              </p:ext>
            </p:extLst>
          </p:nvPr>
        </p:nvGraphicFramePr>
        <p:xfrm>
          <a:off x="6893546"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7167362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16102055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 xmlns:a16="http://schemas.microsoft.com/office/drawing/2014/main"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278</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5608668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93779216"/>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Q28. Were these NHS talking therapies explained to you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3438904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Q13. How well does this person organise the care and services you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Q16. Does this agreement on what care you will receive take into account your needs in other areas of your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Barnet, Enfield and Haringey Mental Health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NHS Talking Therapies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Medicines purpose: </a:t>
            </a:r>
            <a:r>
              <a:rPr kumimoji="0" lang="en-US" sz="1400" b="0" i="0" u="none" strike="noStrike" kern="1200" cap="none" spc="0" normalizeH="0" baseline="0" noProof="0" smtClean="0">
                <a:ln>
                  <a:noFill/>
                </a:ln>
                <a:solidFill>
                  <a:prstClr val="black"/>
                </a:solidFill>
                <a:effectLst/>
                <a:uLnTx/>
                <a:uFillTx/>
                <a:latin typeface="Arial"/>
                <a:ea typeface="+mj-ea"/>
                <a:cs typeface="+mj-cs"/>
              </a:rPr>
              <a:t>purpose of medicines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Support with work: </a:t>
            </a:r>
            <a:r>
              <a:rPr lang="en-US" sz="1400" b="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Who organises care: </a:t>
            </a:r>
            <a:r>
              <a:rPr lang="en-US" sz="1400" b="0" smtClean="0">
                <a:solidFill>
                  <a:prstClr val="black"/>
                </a:solidFill>
                <a:latin typeface="Arial"/>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Friends/Family involvement: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family/someone close to them is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Enough time to discuss treatment</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enough time to discuss their needs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Organising care: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feeling their care is organised well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Support with physical health needs</a:t>
            </a:r>
            <a:r>
              <a:rPr lang="en-GB" sz="1400" smtClean="0">
                <a:solidFill>
                  <a:prstClr val="black"/>
                </a:solidFill>
                <a:latin typeface="Arial"/>
              </a:rPr>
              <a:t>: </a:t>
            </a:r>
            <a:r>
              <a:rPr lang="en-US" sz="1400" b="0" noProof="0" smtClean="0">
                <a:solidFill>
                  <a:prstClr val="black"/>
                </a:solidFill>
                <a:latin typeface="Arial"/>
              </a:rPr>
              <a:t>service users being given support with their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Other areas of life: </a:t>
            </a:r>
            <a:r>
              <a:rPr lang="en-US" sz="1400" b="0" smtClean="0">
                <a:solidFill>
                  <a:prstClr val="black"/>
                </a:solidFill>
                <a:latin typeface="Arial"/>
              </a:rPr>
              <a:t>service users care agreements taking into account other areas of their life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Respect and dignity:</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services users being treated with respect and dignity by NHS mental health services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310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310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23</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90</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2763370869"/>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675464216"/>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172611454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19617210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11020246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67501118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3121664679"/>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14045</TotalTime>
  <Words>8666</Words>
  <Application>Microsoft Office PowerPoint</Application>
  <PresentationFormat>Widescreen</PresentationFormat>
  <Paragraphs>982</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Barnet, Enfield and Haringey Mental Health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